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2" r:id="rId5"/>
  </p:sldMasterIdLst>
  <p:notesMasterIdLst>
    <p:notesMasterId r:id="rId27"/>
  </p:notesMasterIdLst>
  <p:handoutMasterIdLst>
    <p:handoutMasterId r:id="rId28"/>
  </p:handoutMasterIdLst>
  <p:sldIdLst>
    <p:sldId id="358" r:id="rId6"/>
    <p:sldId id="810" r:id="rId7"/>
    <p:sldId id="901" r:id="rId8"/>
    <p:sldId id="737" r:id="rId9"/>
    <p:sldId id="272" r:id="rId10"/>
    <p:sldId id="703" r:id="rId11"/>
    <p:sldId id="811" r:id="rId12"/>
    <p:sldId id="904" r:id="rId13"/>
    <p:sldId id="726" r:id="rId14"/>
    <p:sldId id="842" r:id="rId15"/>
    <p:sldId id="739" r:id="rId16"/>
    <p:sldId id="844" r:id="rId17"/>
    <p:sldId id="845" r:id="rId18"/>
    <p:sldId id="743" r:id="rId19"/>
    <p:sldId id="829" r:id="rId20"/>
    <p:sldId id="861" r:id="rId21"/>
    <p:sldId id="860" r:id="rId22"/>
    <p:sldId id="905" r:id="rId23"/>
    <p:sldId id="906" r:id="rId24"/>
    <p:sldId id="606" r:id="rId25"/>
    <p:sldId id="809" r:id="rId2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D555BDC-712A-D847-BE44-26DF3EC466F7}">
          <p14:sldIdLst>
            <p14:sldId id="358"/>
            <p14:sldId id="810"/>
            <p14:sldId id="901"/>
            <p14:sldId id="737"/>
            <p14:sldId id="272"/>
            <p14:sldId id="703"/>
            <p14:sldId id="811"/>
            <p14:sldId id="904"/>
            <p14:sldId id="726"/>
            <p14:sldId id="842"/>
            <p14:sldId id="739"/>
            <p14:sldId id="844"/>
            <p14:sldId id="845"/>
            <p14:sldId id="743"/>
            <p14:sldId id="829"/>
            <p14:sldId id="861"/>
            <p14:sldId id="860"/>
            <p14:sldId id="905"/>
            <p14:sldId id="906"/>
            <p14:sldId id="606"/>
            <p14:sldId id="8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28">
          <p15:clr>
            <a:srgbClr val="A4A3A4"/>
          </p15:clr>
        </p15:guide>
        <p15:guide id="5" pos="28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36A"/>
    <a:srgbClr val="361F6D"/>
    <a:srgbClr val="63532C"/>
    <a:srgbClr val="897149"/>
    <a:srgbClr val="8D744B"/>
    <a:srgbClr val="E9E4D9"/>
    <a:srgbClr val="322668"/>
    <a:srgbClr val="797A7B"/>
    <a:srgbClr val="B9A077"/>
    <a:srgbClr val="412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CE921-F1AA-4C0E-8DCC-ACA2EBFB96C3}" v="5" dt="2025-09-24T16:44:04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5" autoAdjust="0"/>
    <p:restoredTop sz="94070" autoAdjust="0"/>
  </p:normalViewPr>
  <p:slideViewPr>
    <p:cSldViewPr snapToGrid="0">
      <p:cViewPr varScale="1">
        <p:scale>
          <a:sx n="197" d="100"/>
          <a:sy n="197" d="100"/>
        </p:scale>
        <p:origin x="3540" y="162"/>
      </p:cViewPr>
      <p:guideLst>
        <p:guide orient="horz" pos="2148"/>
        <p:guide pos="2880"/>
        <p:guide orient="horz" pos="1620"/>
        <p:guide pos="228"/>
        <p:guide pos="28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42" d="100"/>
          <a:sy n="142" d="100"/>
        </p:scale>
        <p:origin x="-211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87AE820-DFE1-4C3C-B564-108A438BD633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9/24/2025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29C84BD-FF2B-4119-9416-77652C2C47E2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7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7C0560D2-22A1-4522-9A61-5BC081CC233D}" type="datetimeFigureOut">
              <a:rPr lang="en-US" smtClean="0"/>
              <a:pPr>
                <a:defRPr/>
              </a:pPr>
              <a:t>9/24/2025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7B479713-0D50-44A6-B1F4-4082749E61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146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myself. Goal: Best faculty and curriculum. Transition with: Why is dynamic curriculum so important?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479713-0D50-44A6-B1F4-4082749E615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8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4417D-1188-4C37-8002-C7B0954B38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81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4417D-1188-4C37-8002-C7B0954B38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4417D-1188-4C37-8002-C7B0954B38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6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4417D-1188-4C37-8002-C7B0954B38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Apple has a comma in its name, Apple, Inc., but the name does not have a text qualifier.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Armada </a:t>
            </a:r>
            <a:r>
              <a:rPr lang="en-US" sz="18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Hoffler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Properties Inc. is missing the ticker symbol.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The ticker for Amazon.com Inc. (AMZN) has spaces in some instances, but not in others.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Aptevo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Therapeutics Inc. has a duplicate row of information.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For the Cash category: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Apple, Inc.’s cash is listed in millions using a number, followed by a space and an M.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Aehr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Test Systems’ cash is listed in thousands using a number, followed by a space and a K.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Aptevo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Therapeutics Inc.’s cash is listed in thousands using a number, followed by a space and a K.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For Accounts Receivables, some amounts are shown as text and include commas in the number (commas within a text qualifier are appropriate, but this is important to note for purposes of loading the data).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For Inventories, null values are displayed in various forms as text, including a zero, a blank, a hyphen (-), a hyphen with spaces or a space.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For Total Current Assets, none of the amounts are listed in millions.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For Depreciation, some numbers use parentheses for credits (or negatives) and others use a minus sign. 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4417D-1188-4C37-8002-C7B0954B38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29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4417D-1188-4C37-8002-C7B0954B38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1" y="3014332"/>
            <a:ext cx="7762875" cy="538609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900" b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name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1419523"/>
            <a:ext cx="7743825" cy="1272143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4600"/>
              </a:lnSpc>
              <a:spcBef>
                <a:spcPts val="0"/>
              </a:spcBef>
              <a:defRPr sz="4400" b="0" cap="all" spc="-30" baseline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7951304" y="384934"/>
            <a:ext cx="1192696" cy="799273"/>
          </a:xfrm>
          <a:custGeom>
            <a:avLst/>
            <a:gdLst>
              <a:gd name="T0" fmla="*/ 88 w 3456"/>
              <a:gd name="T1" fmla="*/ 0 h 2317"/>
              <a:gd name="T2" fmla="*/ 462 w 3456"/>
              <a:gd name="T3" fmla="*/ 0 h 2317"/>
              <a:gd name="T4" fmla="*/ 1159 w 3456"/>
              <a:gd name="T5" fmla="*/ 0 h 2317"/>
              <a:gd name="T6" fmla="*/ 1231 w 3456"/>
              <a:gd name="T7" fmla="*/ 419 h 2317"/>
              <a:gd name="T8" fmla="*/ 953 w 3456"/>
              <a:gd name="T9" fmla="*/ 419 h 2317"/>
              <a:gd name="T10" fmla="*/ 1239 w 3456"/>
              <a:gd name="T11" fmla="*/ 1591 h 2317"/>
              <a:gd name="T12" fmla="*/ 1298 w 3456"/>
              <a:gd name="T13" fmla="*/ 1374 h 2317"/>
              <a:gd name="T14" fmla="*/ 1387 w 3456"/>
              <a:gd name="T15" fmla="*/ 1044 h 2317"/>
              <a:gd name="T16" fmla="*/ 1487 w 3456"/>
              <a:gd name="T17" fmla="*/ 673 h 2317"/>
              <a:gd name="T18" fmla="*/ 1580 w 3456"/>
              <a:gd name="T19" fmla="*/ 328 h 2317"/>
              <a:gd name="T20" fmla="*/ 1646 w 3456"/>
              <a:gd name="T21" fmla="*/ 81 h 2317"/>
              <a:gd name="T22" fmla="*/ 1763 w 3456"/>
              <a:gd name="T23" fmla="*/ 0 h 2317"/>
              <a:gd name="T24" fmla="*/ 2093 w 3456"/>
              <a:gd name="T25" fmla="*/ 0 h 2317"/>
              <a:gd name="T26" fmla="*/ 2122 w 3456"/>
              <a:gd name="T27" fmla="*/ 113 h 2317"/>
              <a:gd name="T28" fmla="*/ 2189 w 3456"/>
              <a:gd name="T29" fmla="*/ 380 h 2317"/>
              <a:gd name="T30" fmla="*/ 2277 w 3456"/>
              <a:gd name="T31" fmla="*/ 734 h 2317"/>
              <a:gd name="T32" fmla="*/ 2369 w 3456"/>
              <a:gd name="T33" fmla="*/ 1105 h 2317"/>
              <a:gd name="T34" fmla="*/ 2447 w 3456"/>
              <a:gd name="T35" fmla="*/ 1420 h 2317"/>
              <a:gd name="T36" fmla="*/ 2496 w 3456"/>
              <a:gd name="T37" fmla="*/ 1611 h 2317"/>
              <a:gd name="T38" fmla="*/ 2634 w 3456"/>
              <a:gd name="T39" fmla="*/ 419 h 2317"/>
              <a:gd name="T40" fmla="*/ 2536 w 3456"/>
              <a:gd name="T41" fmla="*/ 281 h 2317"/>
              <a:gd name="T42" fmla="*/ 2536 w 3456"/>
              <a:gd name="T43" fmla="*/ 0 h 2317"/>
              <a:gd name="T44" fmla="*/ 3215 w 3456"/>
              <a:gd name="T45" fmla="*/ 419 h 2317"/>
              <a:gd name="T46" fmla="*/ 3178 w 3456"/>
              <a:gd name="T47" fmla="*/ 446 h 2317"/>
              <a:gd name="T48" fmla="*/ 3127 w 3456"/>
              <a:gd name="T49" fmla="*/ 640 h 2317"/>
              <a:gd name="T50" fmla="*/ 3041 w 3456"/>
              <a:gd name="T51" fmla="*/ 967 h 2317"/>
              <a:gd name="T52" fmla="*/ 2938 w 3456"/>
              <a:gd name="T53" fmla="*/ 1360 h 2317"/>
              <a:gd name="T54" fmla="*/ 2833 w 3456"/>
              <a:gd name="T55" fmla="*/ 1754 h 2317"/>
              <a:gd name="T56" fmla="*/ 2746 w 3456"/>
              <a:gd name="T57" fmla="*/ 2084 h 2317"/>
              <a:gd name="T58" fmla="*/ 2693 w 3456"/>
              <a:gd name="T59" fmla="*/ 2286 h 2317"/>
              <a:gd name="T60" fmla="*/ 2525 w 3456"/>
              <a:gd name="T61" fmla="*/ 2317 h 2317"/>
              <a:gd name="T62" fmla="*/ 2242 w 3456"/>
              <a:gd name="T63" fmla="*/ 2317 h 2317"/>
              <a:gd name="T64" fmla="*/ 2020 w 3456"/>
              <a:gd name="T65" fmla="*/ 2301 h 2317"/>
              <a:gd name="T66" fmla="*/ 1977 w 3456"/>
              <a:gd name="T67" fmla="*/ 2131 h 2317"/>
              <a:gd name="T68" fmla="*/ 1906 w 3456"/>
              <a:gd name="T69" fmla="*/ 1845 h 2317"/>
              <a:gd name="T70" fmla="*/ 1825 w 3456"/>
              <a:gd name="T71" fmla="*/ 1527 h 2317"/>
              <a:gd name="T72" fmla="*/ 1758 w 3456"/>
              <a:gd name="T73" fmla="*/ 1258 h 2317"/>
              <a:gd name="T74" fmla="*/ 1725 w 3456"/>
              <a:gd name="T75" fmla="*/ 1126 h 2317"/>
              <a:gd name="T76" fmla="*/ 1705 w 3456"/>
              <a:gd name="T77" fmla="*/ 1195 h 2317"/>
              <a:gd name="T78" fmla="*/ 1644 w 3456"/>
              <a:gd name="T79" fmla="*/ 1428 h 2317"/>
              <a:gd name="T80" fmla="*/ 1561 w 3456"/>
              <a:gd name="T81" fmla="*/ 1739 h 2317"/>
              <a:gd name="T82" fmla="*/ 1481 w 3456"/>
              <a:gd name="T83" fmla="*/ 2045 h 2317"/>
              <a:gd name="T84" fmla="*/ 1423 w 3456"/>
              <a:gd name="T85" fmla="*/ 2263 h 2317"/>
              <a:gd name="T86" fmla="*/ 1272 w 3456"/>
              <a:gd name="T87" fmla="*/ 2317 h 2317"/>
              <a:gd name="T88" fmla="*/ 1012 w 3456"/>
              <a:gd name="T89" fmla="*/ 2317 h 2317"/>
              <a:gd name="T90" fmla="*/ 748 w 3456"/>
              <a:gd name="T91" fmla="*/ 2313 h 2317"/>
              <a:gd name="T92" fmla="*/ 711 w 3456"/>
              <a:gd name="T93" fmla="*/ 2169 h 2317"/>
              <a:gd name="T94" fmla="*/ 638 w 3456"/>
              <a:gd name="T95" fmla="*/ 1874 h 2317"/>
              <a:gd name="T96" fmla="*/ 542 w 3456"/>
              <a:gd name="T97" fmla="*/ 1494 h 2317"/>
              <a:gd name="T98" fmla="*/ 442 w 3456"/>
              <a:gd name="T99" fmla="*/ 1093 h 2317"/>
              <a:gd name="T100" fmla="*/ 353 w 3456"/>
              <a:gd name="T101" fmla="*/ 738 h 2317"/>
              <a:gd name="T102" fmla="*/ 291 w 3456"/>
              <a:gd name="T103" fmla="*/ 492 h 2317"/>
              <a:gd name="T104" fmla="*/ 118 w 3456"/>
              <a:gd name="T105" fmla="*/ 419 h 2317"/>
              <a:gd name="T106" fmla="*/ 0 w 3456"/>
              <a:gd name="T107" fmla="*/ 41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56" h="2317">
                <a:moveTo>
                  <a:pt x="0" y="0"/>
                </a:moveTo>
                <a:lnTo>
                  <a:pt x="15" y="0"/>
                </a:lnTo>
                <a:lnTo>
                  <a:pt x="22" y="0"/>
                </a:lnTo>
                <a:lnTo>
                  <a:pt x="43" y="0"/>
                </a:lnTo>
                <a:lnTo>
                  <a:pt x="71" y="0"/>
                </a:lnTo>
                <a:lnTo>
                  <a:pt x="88" y="0"/>
                </a:lnTo>
                <a:lnTo>
                  <a:pt x="189" y="0"/>
                </a:lnTo>
                <a:lnTo>
                  <a:pt x="237" y="0"/>
                </a:lnTo>
                <a:lnTo>
                  <a:pt x="289" y="0"/>
                </a:lnTo>
                <a:lnTo>
                  <a:pt x="345" y="0"/>
                </a:lnTo>
                <a:lnTo>
                  <a:pt x="402" y="0"/>
                </a:lnTo>
                <a:lnTo>
                  <a:pt x="462" y="0"/>
                </a:lnTo>
                <a:lnTo>
                  <a:pt x="941" y="0"/>
                </a:lnTo>
                <a:lnTo>
                  <a:pt x="993" y="0"/>
                </a:lnTo>
                <a:lnTo>
                  <a:pt x="1042" y="0"/>
                </a:lnTo>
                <a:lnTo>
                  <a:pt x="1106" y="0"/>
                </a:lnTo>
                <a:lnTo>
                  <a:pt x="1125" y="0"/>
                </a:lnTo>
                <a:lnTo>
                  <a:pt x="1159" y="0"/>
                </a:lnTo>
                <a:lnTo>
                  <a:pt x="1188" y="0"/>
                </a:lnTo>
                <a:lnTo>
                  <a:pt x="1231" y="0"/>
                </a:lnTo>
                <a:lnTo>
                  <a:pt x="1231" y="372"/>
                </a:lnTo>
                <a:lnTo>
                  <a:pt x="1231" y="394"/>
                </a:lnTo>
                <a:lnTo>
                  <a:pt x="1231" y="410"/>
                </a:lnTo>
                <a:lnTo>
                  <a:pt x="1231" y="419"/>
                </a:lnTo>
                <a:lnTo>
                  <a:pt x="1082" y="419"/>
                </a:lnTo>
                <a:lnTo>
                  <a:pt x="1053" y="419"/>
                </a:lnTo>
                <a:lnTo>
                  <a:pt x="1024" y="419"/>
                </a:lnTo>
                <a:lnTo>
                  <a:pt x="997" y="419"/>
                </a:lnTo>
                <a:lnTo>
                  <a:pt x="973" y="419"/>
                </a:lnTo>
                <a:lnTo>
                  <a:pt x="953" y="419"/>
                </a:lnTo>
                <a:lnTo>
                  <a:pt x="924" y="419"/>
                </a:lnTo>
                <a:lnTo>
                  <a:pt x="1226" y="1638"/>
                </a:lnTo>
                <a:lnTo>
                  <a:pt x="1227" y="1635"/>
                </a:lnTo>
                <a:lnTo>
                  <a:pt x="1229" y="1627"/>
                </a:lnTo>
                <a:lnTo>
                  <a:pt x="1234" y="1611"/>
                </a:lnTo>
                <a:lnTo>
                  <a:pt x="1239" y="1591"/>
                </a:lnTo>
                <a:lnTo>
                  <a:pt x="1246" y="1566"/>
                </a:lnTo>
                <a:lnTo>
                  <a:pt x="1255" y="1536"/>
                </a:lnTo>
                <a:lnTo>
                  <a:pt x="1264" y="1502"/>
                </a:lnTo>
                <a:lnTo>
                  <a:pt x="1275" y="1463"/>
                </a:lnTo>
                <a:lnTo>
                  <a:pt x="1286" y="1420"/>
                </a:lnTo>
                <a:lnTo>
                  <a:pt x="1298" y="1374"/>
                </a:lnTo>
                <a:lnTo>
                  <a:pt x="1311" y="1325"/>
                </a:lnTo>
                <a:lnTo>
                  <a:pt x="1325" y="1273"/>
                </a:lnTo>
                <a:lnTo>
                  <a:pt x="1339" y="1219"/>
                </a:lnTo>
                <a:lnTo>
                  <a:pt x="1355" y="1162"/>
                </a:lnTo>
                <a:lnTo>
                  <a:pt x="1371" y="1104"/>
                </a:lnTo>
                <a:lnTo>
                  <a:pt x="1387" y="1044"/>
                </a:lnTo>
                <a:lnTo>
                  <a:pt x="1403" y="984"/>
                </a:lnTo>
                <a:lnTo>
                  <a:pt x="1420" y="922"/>
                </a:lnTo>
                <a:lnTo>
                  <a:pt x="1437" y="860"/>
                </a:lnTo>
                <a:lnTo>
                  <a:pt x="1454" y="797"/>
                </a:lnTo>
                <a:lnTo>
                  <a:pt x="1470" y="734"/>
                </a:lnTo>
                <a:lnTo>
                  <a:pt x="1487" y="673"/>
                </a:lnTo>
                <a:lnTo>
                  <a:pt x="1504" y="611"/>
                </a:lnTo>
                <a:lnTo>
                  <a:pt x="1520" y="551"/>
                </a:lnTo>
                <a:lnTo>
                  <a:pt x="1535" y="492"/>
                </a:lnTo>
                <a:lnTo>
                  <a:pt x="1551" y="436"/>
                </a:lnTo>
                <a:lnTo>
                  <a:pt x="1566" y="380"/>
                </a:lnTo>
                <a:lnTo>
                  <a:pt x="1580" y="328"/>
                </a:lnTo>
                <a:lnTo>
                  <a:pt x="1593" y="278"/>
                </a:lnTo>
                <a:lnTo>
                  <a:pt x="1605" y="231"/>
                </a:lnTo>
                <a:lnTo>
                  <a:pt x="1618" y="188"/>
                </a:lnTo>
                <a:lnTo>
                  <a:pt x="1629" y="149"/>
                </a:lnTo>
                <a:lnTo>
                  <a:pt x="1638" y="112"/>
                </a:lnTo>
                <a:lnTo>
                  <a:pt x="1646" y="81"/>
                </a:lnTo>
                <a:lnTo>
                  <a:pt x="1654" y="55"/>
                </a:lnTo>
                <a:lnTo>
                  <a:pt x="1660" y="33"/>
                </a:lnTo>
                <a:lnTo>
                  <a:pt x="1664" y="16"/>
                </a:lnTo>
                <a:lnTo>
                  <a:pt x="1667" y="6"/>
                </a:lnTo>
                <a:lnTo>
                  <a:pt x="1668" y="0"/>
                </a:lnTo>
                <a:lnTo>
                  <a:pt x="1763" y="0"/>
                </a:lnTo>
                <a:lnTo>
                  <a:pt x="1794" y="0"/>
                </a:lnTo>
                <a:lnTo>
                  <a:pt x="1811" y="0"/>
                </a:lnTo>
                <a:lnTo>
                  <a:pt x="1968" y="0"/>
                </a:lnTo>
                <a:lnTo>
                  <a:pt x="1999" y="0"/>
                </a:lnTo>
                <a:lnTo>
                  <a:pt x="2028" y="0"/>
                </a:lnTo>
                <a:lnTo>
                  <a:pt x="2093" y="0"/>
                </a:lnTo>
                <a:lnTo>
                  <a:pt x="2095" y="6"/>
                </a:lnTo>
                <a:lnTo>
                  <a:pt x="2098" y="16"/>
                </a:lnTo>
                <a:lnTo>
                  <a:pt x="2102" y="33"/>
                </a:lnTo>
                <a:lnTo>
                  <a:pt x="2107" y="55"/>
                </a:lnTo>
                <a:lnTo>
                  <a:pt x="2113" y="81"/>
                </a:lnTo>
                <a:lnTo>
                  <a:pt x="2122" y="113"/>
                </a:lnTo>
                <a:lnTo>
                  <a:pt x="2130" y="149"/>
                </a:lnTo>
                <a:lnTo>
                  <a:pt x="2141" y="188"/>
                </a:lnTo>
                <a:lnTo>
                  <a:pt x="2151" y="231"/>
                </a:lnTo>
                <a:lnTo>
                  <a:pt x="2163" y="278"/>
                </a:lnTo>
                <a:lnTo>
                  <a:pt x="2175" y="328"/>
                </a:lnTo>
                <a:lnTo>
                  <a:pt x="2189" y="380"/>
                </a:lnTo>
                <a:lnTo>
                  <a:pt x="2202" y="436"/>
                </a:lnTo>
                <a:lnTo>
                  <a:pt x="2216" y="492"/>
                </a:lnTo>
                <a:lnTo>
                  <a:pt x="2231" y="552"/>
                </a:lnTo>
                <a:lnTo>
                  <a:pt x="2246" y="611"/>
                </a:lnTo>
                <a:lnTo>
                  <a:pt x="2261" y="673"/>
                </a:lnTo>
                <a:lnTo>
                  <a:pt x="2277" y="734"/>
                </a:lnTo>
                <a:lnTo>
                  <a:pt x="2292" y="797"/>
                </a:lnTo>
                <a:lnTo>
                  <a:pt x="2308" y="860"/>
                </a:lnTo>
                <a:lnTo>
                  <a:pt x="2323" y="922"/>
                </a:lnTo>
                <a:lnTo>
                  <a:pt x="2339" y="984"/>
                </a:lnTo>
                <a:lnTo>
                  <a:pt x="2354" y="1044"/>
                </a:lnTo>
                <a:lnTo>
                  <a:pt x="2369" y="1105"/>
                </a:lnTo>
                <a:lnTo>
                  <a:pt x="2384" y="1162"/>
                </a:lnTo>
                <a:lnTo>
                  <a:pt x="2397" y="1219"/>
                </a:lnTo>
                <a:lnTo>
                  <a:pt x="2411" y="1273"/>
                </a:lnTo>
                <a:lnTo>
                  <a:pt x="2423" y="1325"/>
                </a:lnTo>
                <a:lnTo>
                  <a:pt x="2436" y="1374"/>
                </a:lnTo>
                <a:lnTo>
                  <a:pt x="2447" y="1420"/>
                </a:lnTo>
                <a:lnTo>
                  <a:pt x="2458" y="1463"/>
                </a:lnTo>
                <a:lnTo>
                  <a:pt x="2467" y="1502"/>
                </a:lnTo>
                <a:lnTo>
                  <a:pt x="2477" y="1536"/>
                </a:lnTo>
                <a:lnTo>
                  <a:pt x="2484" y="1565"/>
                </a:lnTo>
                <a:lnTo>
                  <a:pt x="2490" y="1591"/>
                </a:lnTo>
                <a:lnTo>
                  <a:pt x="2496" y="1611"/>
                </a:lnTo>
                <a:lnTo>
                  <a:pt x="2499" y="1627"/>
                </a:lnTo>
                <a:lnTo>
                  <a:pt x="2501" y="1635"/>
                </a:lnTo>
                <a:lnTo>
                  <a:pt x="2502" y="1638"/>
                </a:lnTo>
                <a:lnTo>
                  <a:pt x="2831" y="419"/>
                </a:lnTo>
                <a:lnTo>
                  <a:pt x="2663" y="419"/>
                </a:lnTo>
                <a:lnTo>
                  <a:pt x="2634" y="419"/>
                </a:lnTo>
                <a:lnTo>
                  <a:pt x="2607" y="419"/>
                </a:lnTo>
                <a:lnTo>
                  <a:pt x="2582" y="419"/>
                </a:lnTo>
                <a:lnTo>
                  <a:pt x="2562" y="419"/>
                </a:lnTo>
                <a:lnTo>
                  <a:pt x="2546" y="419"/>
                </a:lnTo>
                <a:lnTo>
                  <a:pt x="2536" y="419"/>
                </a:lnTo>
                <a:lnTo>
                  <a:pt x="2536" y="281"/>
                </a:lnTo>
                <a:lnTo>
                  <a:pt x="2536" y="246"/>
                </a:lnTo>
                <a:lnTo>
                  <a:pt x="2536" y="209"/>
                </a:lnTo>
                <a:lnTo>
                  <a:pt x="2536" y="47"/>
                </a:lnTo>
                <a:lnTo>
                  <a:pt x="2536" y="26"/>
                </a:lnTo>
                <a:lnTo>
                  <a:pt x="2536" y="10"/>
                </a:lnTo>
                <a:lnTo>
                  <a:pt x="2536" y="0"/>
                </a:lnTo>
                <a:lnTo>
                  <a:pt x="3456" y="0"/>
                </a:lnTo>
                <a:lnTo>
                  <a:pt x="3456" y="419"/>
                </a:lnTo>
                <a:lnTo>
                  <a:pt x="3283" y="419"/>
                </a:lnTo>
                <a:lnTo>
                  <a:pt x="3258" y="419"/>
                </a:lnTo>
                <a:lnTo>
                  <a:pt x="3234" y="419"/>
                </a:lnTo>
                <a:lnTo>
                  <a:pt x="3215" y="419"/>
                </a:lnTo>
                <a:lnTo>
                  <a:pt x="3199" y="419"/>
                </a:lnTo>
                <a:lnTo>
                  <a:pt x="3189" y="419"/>
                </a:lnTo>
                <a:lnTo>
                  <a:pt x="3186" y="419"/>
                </a:lnTo>
                <a:lnTo>
                  <a:pt x="3185" y="422"/>
                </a:lnTo>
                <a:lnTo>
                  <a:pt x="3183" y="431"/>
                </a:lnTo>
                <a:lnTo>
                  <a:pt x="3178" y="446"/>
                </a:lnTo>
                <a:lnTo>
                  <a:pt x="3173" y="466"/>
                </a:lnTo>
                <a:lnTo>
                  <a:pt x="3166" y="492"/>
                </a:lnTo>
                <a:lnTo>
                  <a:pt x="3159" y="522"/>
                </a:lnTo>
                <a:lnTo>
                  <a:pt x="3149" y="558"/>
                </a:lnTo>
                <a:lnTo>
                  <a:pt x="3139" y="597"/>
                </a:lnTo>
                <a:lnTo>
                  <a:pt x="3127" y="640"/>
                </a:lnTo>
                <a:lnTo>
                  <a:pt x="3115" y="687"/>
                </a:lnTo>
                <a:lnTo>
                  <a:pt x="3101" y="738"/>
                </a:lnTo>
                <a:lnTo>
                  <a:pt x="3087" y="791"/>
                </a:lnTo>
                <a:lnTo>
                  <a:pt x="3073" y="847"/>
                </a:lnTo>
                <a:lnTo>
                  <a:pt x="3057" y="906"/>
                </a:lnTo>
                <a:lnTo>
                  <a:pt x="3041" y="967"/>
                </a:lnTo>
                <a:lnTo>
                  <a:pt x="3025" y="1029"/>
                </a:lnTo>
                <a:lnTo>
                  <a:pt x="3008" y="1093"/>
                </a:lnTo>
                <a:lnTo>
                  <a:pt x="2990" y="1159"/>
                </a:lnTo>
                <a:lnTo>
                  <a:pt x="2973" y="1225"/>
                </a:lnTo>
                <a:lnTo>
                  <a:pt x="2955" y="1292"/>
                </a:lnTo>
                <a:lnTo>
                  <a:pt x="2938" y="1360"/>
                </a:lnTo>
                <a:lnTo>
                  <a:pt x="2920" y="1427"/>
                </a:lnTo>
                <a:lnTo>
                  <a:pt x="2902" y="1494"/>
                </a:lnTo>
                <a:lnTo>
                  <a:pt x="2884" y="1560"/>
                </a:lnTo>
                <a:lnTo>
                  <a:pt x="2867" y="1626"/>
                </a:lnTo>
                <a:lnTo>
                  <a:pt x="2850" y="1691"/>
                </a:lnTo>
                <a:lnTo>
                  <a:pt x="2833" y="1754"/>
                </a:lnTo>
                <a:lnTo>
                  <a:pt x="2817" y="1815"/>
                </a:lnTo>
                <a:lnTo>
                  <a:pt x="2801" y="1874"/>
                </a:lnTo>
                <a:lnTo>
                  <a:pt x="2787" y="1931"/>
                </a:lnTo>
                <a:lnTo>
                  <a:pt x="2772" y="1985"/>
                </a:lnTo>
                <a:lnTo>
                  <a:pt x="2759" y="2036"/>
                </a:lnTo>
                <a:lnTo>
                  <a:pt x="2746" y="2084"/>
                </a:lnTo>
                <a:lnTo>
                  <a:pt x="2734" y="2128"/>
                </a:lnTo>
                <a:lnTo>
                  <a:pt x="2724" y="2169"/>
                </a:lnTo>
                <a:lnTo>
                  <a:pt x="2715" y="2205"/>
                </a:lnTo>
                <a:lnTo>
                  <a:pt x="2706" y="2237"/>
                </a:lnTo>
                <a:lnTo>
                  <a:pt x="2699" y="2264"/>
                </a:lnTo>
                <a:lnTo>
                  <a:pt x="2693" y="2286"/>
                </a:lnTo>
                <a:lnTo>
                  <a:pt x="2688" y="2302"/>
                </a:lnTo>
                <a:lnTo>
                  <a:pt x="2686" y="2313"/>
                </a:lnTo>
                <a:lnTo>
                  <a:pt x="2684" y="2317"/>
                </a:lnTo>
                <a:lnTo>
                  <a:pt x="2584" y="2317"/>
                </a:lnTo>
                <a:lnTo>
                  <a:pt x="2548" y="2317"/>
                </a:lnTo>
                <a:lnTo>
                  <a:pt x="2525" y="2317"/>
                </a:lnTo>
                <a:lnTo>
                  <a:pt x="2490" y="2317"/>
                </a:lnTo>
                <a:lnTo>
                  <a:pt x="2466" y="2317"/>
                </a:lnTo>
                <a:lnTo>
                  <a:pt x="2422" y="2317"/>
                </a:lnTo>
                <a:lnTo>
                  <a:pt x="2312" y="2317"/>
                </a:lnTo>
                <a:lnTo>
                  <a:pt x="2286" y="2317"/>
                </a:lnTo>
                <a:lnTo>
                  <a:pt x="2242" y="2317"/>
                </a:lnTo>
                <a:lnTo>
                  <a:pt x="2058" y="2317"/>
                </a:lnTo>
                <a:lnTo>
                  <a:pt x="2045" y="2317"/>
                </a:lnTo>
                <a:lnTo>
                  <a:pt x="2032" y="2317"/>
                </a:lnTo>
                <a:lnTo>
                  <a:pt x="2024" y="2317"/>
                </a:lnTo>
                <a:lnTo>
                  <a:pt x="2023" y="2312"/>
                </a:lnTo>
                <a:lnTo>
                  <a:pt x="2020" y="2301"/>
                </a:lnTo>
                <a:lnTo>
                  <a:pt x="2016" y="2285"/>
                </a:lnTo>
                <a:lnTo>
                  <a:pt x="2011" y="2263"/>
                </a:lnTo>
                <a:lnTo>
                  <a:pt x="2003" y="2236"/>
                </a:lnTo>
                <a:lnTo>
                  <a:pt x="1996" y="2205"/>
                </a:lnTo>
                <a:lnTo>
                  <a:pt x="1988" y="2170"/>
                </a:lnTo>
                <a:lnTo>
                  <a:pt x="1977" y="2131"/>
                </a:lnTo>
                <a:lnTo>
                  <a:pt x="1967" y="2089"/>
                </a:lnTo>
                <a:lnTo>
                  <a:pt x="1956" y="2045"/>
                </a:lnTo>
                <a:lnTo>
                  <a:pt x="1944" y="1998"/>
                </a:lnTo>
                <a:lnTo>
                  <a:pt x="1931" y="1948"/>
                </a:lnTo>
                <a:lnTo>
                  <a:pt x="1919" y="1897"/>
                </a:lnTo>
                <a:lnTo>
                  <a:pt x="1906" y="1845"/>
                </a:lnTo>
                <a:lnTo>
                  <a:pt x="1892" y="1792"/>
                </a:lnTo>
                <a:lnTo>
                  <a:pt x="1879" y="1739"/>
                </a:lnTo>
                <a:lnTo>
                  <a:pt x="1865" y="1684"/>
                </a:lnTo>
                <a:lnTo>
                  <a:pt x="1852" y="1631"/>
                </a:lnTo>
                <a:lnTo>
                  <a:pt x="1839" y="1578"/>
                </a:lnTo>
                <a:lnTo>
                  <a:pt x="1825" y="1527"/>
                </a:lnTo>
                <a:lnTo>
                  <a:pt x="1813" y="1476"/>
                </a:lnTo>
                <a:lnTo>
                  <a:pt x="1801" y="1428"/>
                </a:lnTo>
                <a:lnTo>
                  <a:pt x="1790" y="1381"/>
                </a:lnTo>
                <a:lnTo>
                  <a:pt x="1778" y="1337"/>
                </a:lnTo>
                <a:lnTo>
                  <a:pt x="1768" y="1296"/>
                </a:lnTo>
                <a:lnTo>
                  <a:pt x="1758" y="1258"/>
                </a:lnTo>
                <a:lnTo>
                  <a:pt x="1750" y="1225"/>
                </a:lnTo>
                <a:lnTo>
                  <a:pt x="1743" y="1195"/>
                </a:lnTo>
                <a:lnTo>
                  <a:pt x="1736" y="1170"/>
                </a:lnTo>
                <a:lnTo>
                  <a:pt x="1731" y="1150"/>
                </a:lnTo>
                <a:lnTo>
                  <a:pt x="1727" y="1135"/>
                </a:lnTo>
                <a:lnTo>
                  <a:pt x="1725" y="1126"/>
                </a:lnTo>
                <a:lnTo>
                  <a:pt x="1725" y="1123"/>
                </a:lnTo>
                <a:lnTo>
                  <a:pt x="1724" y="1126"/>
                </a:lnTo>
                <a:lnTo>
                  <a:pt x="1722" y="1135"/>
                </a:lnTo>
                <a:lnTo>
                  <a:pt x="1718" y="1150"/>
                </a:lnTo>
                <a:lnTo>
                  <a:pt x="1712" y="1170"/>
                </a:lnTo>
                <a:lnTo>
                  <a:pt x="1705" y="1195"/>
                </a:lnTo>
                <a:lnTo>
                  <a:pt x="1698" y="1225"/>
                </a:lnTo>
                <a:lnTo>
                  <a:pt x="1688" y="1258"/>
                </a:lnTo>
                <a:lnTo>
                  <a:pt x="1679" y="1296"/>
                </a:lnTo>
                <a:lnTo>
                  <a:pt x="1668" y="1337"/>
                </a:lnTo>
                <a:lnTo>
                  <a:pt x="1657" y="1381"/>
                </a:lnTo>
                <a:lnTo>
                  <a:pt x="1644" y="1428"/>
                </a:lnTo>
                <a:lnTo>
                  <a:pt x="1632" y="1476"/>
                </a:lnTo>
                <a:lnTo>
                  <a:pt x="1618" y="1527"/>
                </a:lnTo>
                <a:lnTo>
                  <a:pt x="1604" y="1578"/>
                </a:lnTo>
                <a:lnTo>
                  <a:pt x="1591" y="1631"/>
                </a:lnTo>
                <a:lnTo>
                  <a:pt x="1576" y="1684"/>
                </a:lnTo>
                <a:lnTo>
                  <a:pt x="1561" y="1739"/>
                </a:lnTo>
                <a:lnTo>
                  <a:pt x="1548" y="1792"/>
                </a:lnTo>
                <a:lnTo>
                  <a:pt x="1534" y="1845"/>
                </a:lnTo>
                <a:lnTo>
                  <a:pt x="1520" y="1897"/>
                </a:lnTo>
                <a:lnTo>
                  <a:pt x="1507" y="1948"/>
                </a:lnTo>
                <a:lnTo>
                  <a:pt x="1493" y="1998"/>
                </a:lnTo>
                <a:lnTo>
                  <a:pt x="1481" y="2045"/>
                </a:lnTo>
                <a:lnTo>
                  <a:pt x="1469" y="2089"/>
                </a:lnTo>
                <a:lnTo>
                  <a:pt x="1458" y="2131"/>
                </a:lnTo>
                <a:lnTo>
                  <a:pt x="1448" y="2170"/>
                </a:lnTo>
                <a:lnTo>
                  <a:pt x="1439" y="2205"/>
                </a:lnTo>
                <a:lnTo>
                  <a:pt x="1431" y="2236"/>
                </a:lnTo>
                <a:lnTo>
                  <a:pt x="1423" y="2263"/>
                </a:lnTo>
                <a:lnTo>
                  <a:pt x="1418" y="2285"/>
                </a:lnTo>
                <a:lnTo>
                  <a:pt x="1414" y="2301"/>
                </a:lnTo>
                <a:lnTo>
                  <a:pt x="1411" y="2312"/>
                </a:lnTo>
                <a:lnTo>
                  <a:pt x="1410" y="2317"/>
                </a:lnTo>
                <a:lnTo>
                  <a:pt x="1308" y="2317"/>
                </a:lnTo>
                <a:lnTo>
                  <a:pt x="1272" y="2317"/>
                </a:lnTo>
                <a:lnTo>
                  <a:pt x="1250" y="2317"/>
                </a:lnTo>
                <a:lnTo>
                  <a:pt x="1215" y="2317"/>
                </a:lnTo>
                <a:lnTo>
                  <a:pt x="1191" y="2317"/>
                </a:lnTo>
                <a:lnTo>
                  <a:pt x="1147" y="2317"/>
                </a:lnTo>
                <a:lnTo>
                  <a:pt x="1037" y="2317"/>
                </a:lnTo>
                <a:lnTo>
                  <a:pt x="1012" y="2317"/>
                </a:lnTo>
                <a:lnTo>
                  <a:pt x="968" y="2317"/>
                </a:lnTo>
                <a:lnTo>
                  <a:pt x="782" y="2317"/>
                </a:lnTo>
                <a:lnTo>
                  <a:pt x="771" y="2317"/>
                </a:lnTo>
                <a:lnTo>
                  <a:pt x="756" y="2317"/>
                </a:lnTo>
                <a:lnTo>
                  <a:pt x="749" y="2317"/>
                </a:lnTo>
                <a:lnTo>
                  <a:pt x="748" y="2313"/>
                </a:lnTo>
                <a:lnTo>
                  <a:pt x="745" y="2301"/>
                </a:lnTo>
                <a:lnTo>
                  <a:pt x="740" y="2286"/>
                </a:lnTo>
                <a:lnTo>
                  <a:pt x="735" y="2264"/>
                </a:lnTo>
                <a:lnTo>
                  <a:pt x="729" y="2237"/>
                </a:lnTo>
                <a:lnTo>
                  <a:pt x="721" y="2205"/>
                </a:lnTo>
                <a:lnTo>
                  <a:pt x="711" y="2169"/>
                </a:lnTo>
                <a:lnTo>
                  <a:pt x="702" y="2128"/>
                </a:lnTo>
                <a:lnTo>
                  <a:pt x="690" y="2084"/>
                </a:lnTo>
                <a:lnTo>
                  <a:pt x="679" y="2036"/>
                </a:lnTo>
                <a:lnTo>
                  <a:pt x="665" y="1985"/>
                </a:lnTo>
                <a:lnTo>
                  <a:pt x="651" y="1931"/>
                </a:lnTo>
                <a:lnTo>
                  <a:pt x="638" y="1874"/>
                </a:lnTo>
                <a:lnTo>
                  <a:pt x="623" y="1815"/>
                </a:lnTo>
                <a:lnTo>
                  <a:pt x="607" y="1753"/>
                </a:lnTo>
                <a:lnTo>
                  <a:pt x="592" y="1691"/>
                </a:lnTo>
                <a:lnTo>
                  <a:pt x="576" y="1626"/>
                </a:lnTo>
                <a:lnTo>
                  <a:pt x="559" y="1560"/>
                </a:lnTo>
                <a:lnTo>
                  <a:pt x="542" y="1494"/>
                </a:lnTo>
                <a:lnTo>
                  <a:pt x="526" y="1427"/>
                </a:lnTo>
                <a:lnTo>
                  <a:pt x="509" y="1360"/>
                </a:lnTo>
                <a:lnTo>
                  <a:pt x="492" y="1292"/>
                </a:lnTo>
                <a:lnTo>
                  <a:pt x="474" y="1225"/>
                </a:lnTo>
                <a:lnTo>
                  <a:pt x="459" y="1159"/>
                </a:lnTo>
                <a:lnTo>
                  <a:pt x="442" y="1093"/>
                </a:lnTo>
                <a:lnTo>
                  <a:pt x="426" y="1029"/>
                </a:lnTo>
                <a:lnTo>
                  <a:pt x="411" y="966"/>
                </a:lnTo>
                <a:lnTo>
                  <a:pt x="395" y="906"/>
                </a:lnTo>
                <a:lnTo>
                  <a:pt x="380" y="847"/>
                </a:lnTo>
                <a:lnTo>
                  <a:pt x="367" y="791"/>
                </a:lnTo>
                <a:lnTo>
                  <a:pt x="353" y="738"/>
                </a:lnTo>
                <a:lnTo>
                  <a:pt x="340" y="687"/>
                </a:lnTo>
                <a:lnTo>
                  <a:pt x="328" y="640"/>
                </a:lnTo>
                <a:lnTo>
                  <a:pt x="317" y="597"/>
                </a:lnTo>
                <a:lnTo>
                  <a:pt x="308" y="558"/>
                </a:lnTo>
                <a:lnTo>
                  <a:pt x="298" y="522"/>
                </a:lnTo>
                <a:lnTo>
                  <a:pt x="291" y="492"/>
                </a:lnTo>
                <a:lnTo>
                  <a:pt x="285" y="466"/>
                </a:lnTo>
                <a:lnTo>
                  <a:pt x="280" y="446"/>
                </a:lnTo>
                <a:lnTo>
                  <a:pt x="275" y="431"/>
                </a:lnTo>
                <a:lnTo>
                  <a:pt x="273" y="422"/>
                </a:lnTo>
                <a:lnTo>
                  <a:pt x="272" y="419"/>
                </a:lnTo>
                <a:lnTo>
                  <a:pt x="118" y="419"/>
                </a:lnTo>
                <a:lnTo>
                  <a:pt x="91" y="419"/>
                </a:lnTo>
                <a:lnTo>
                  <a:pt x="66" y="419"/>
                </a:lnTo>
                <a:lnTo>
                  <a:pt x="43" y="419"/>
                </a:lnTo>
                <a:lnTo>
                  <a:pt x="24" y="419"/>
                </a:lnTo>
                <a:lnTo>
                  <a:pt x="9" y="419"/>
                </a:lnTo>
                <a:lnTo>
                  <a:pt x="0" y="41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913906"/>
            <a:ext cx="9144000" cy="229594"/>
            <a:chOff x="0" y="4913906"/>
            <a:chExt cx="9144000" cy="229594"/>
          </a:xfrm>
        </p:grpSpPr>
        <p:pic>
          <p:nvPicPr>
            <p:cNvPr id="19" name="Picture 350" descr="C:\Users\Sarah\Documents\_SSD_Business\Clients\AKA Design\1388_UW Foster PPT template\Art\RainAngle-purple_CESMAS.pn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807"/>
            <a:stretch/>
          </p:blipFill>
          <p:spPr bwMode="auto">
            <a:xfrm>
              <a:off x="0" y="4913906"/>
              <a:ext cx="9144000" cy="22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50" descr="C:\Users\Sarah\Documents\_SSD_Business\Clients\AKA Design\1388_UW Foster PPT template\Art\RainAngle-purple_CESMAS.pn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807"/>
            <a:stretch/>
          </p:blipFill>
          <p:spPr bwMode="auto">
            <a:xfrm>
              <a:off x="0" y="4913906"/>
              <a:ext cx="9144000" cy="22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Freeform 8"/>
          <p:cNvSpPr>
            <a:spLocks/>
          </p:cNvSpPr>
          <p:nvPr userDrawn="1"/>
        </p:nvSpPr>
        <p:spPr bwMode="auto">
          <a:xfrm>
            <a:off x="0" y="2715182"/>
            <a:ext cx="4876038" cy="127000"/>
          </a:xfrm>
          <a:custGeom>
            <a:avLst/>
            <a:gdLst/>
            <a:ahLst/>
            <a:cxnLst/>
            <a:rect l="l" t="t" r="r" b="b"/>
            <a:pathLst>
              <a:path w="4876038" h="127000">
                <a:moveTo>
                  <a:pt x="0" y="0"/>
                </a:moveTo>
                <a:lnTo>
                  <a:pt x="1651376" y="0"/>
                </a:lnTo>
                <a:lnTo>
                  <a:pt x="3224662" y="0"/>
                </a:lnTo>
                <a:lnTo>
                  <a:pt x="4876038" y="0"/>
                </a:lnTo>
                <a:lnTo>
                  <a:pt x="4842701" y="127000"/>
                </a:lnTo>
                <a:lnTo>
                  <a:pt x="3191325" y="127000"/>
                </a:lnTo>
                <a:lnTo>
                  <a:pt x="1651376" y="127000"/>
                </a:lnTo>
                <a:lnTo>
                  <a:pt x="0" y="127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47" y="4089514"/>
            <a:ext cx="821553" cy="6675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5569" y="404086"/>
            <a:ext cx="224027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52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5568" userDrawn="1">
          <p15:clr>
            <a:srgbClr val="FBAE40"/>
          </p15:clr>
        </p15:guide>
        <p15:guide id="3" pos="32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32845"/>
            <a:ext cx="8305800" cy="76944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000125"/>
            <a:ext cx="8229600" cy="1577355"/>
          </a:xfrm>
          <a:prstGeom prst="rect">
            <a:avLst/>
          </a:prstGeom>
        </p:spPr>
        <p:txBody>
          <a:bodyPr vert="horz" wrap="square" lIns="137160" tIns="45720" rIns="91440" bIns="45720" rtlCol="0">
            <a:spAutoFit/>
          </a:bodyPr>
          <a:lstStyle>
            <a:lvl1pPr>
              <a:defRPr lang="en-US" sz="32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61950" y="4775238"/>
            <a:ext cx="5103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D82AC86B-39BA-4CB3-92E4-E7DC2740F1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8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32845"/>
            <a:ext cx="8305800" cy="76944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000125"/>
            <a:ext cx="8229600" cy="1577355"/>
          </a:xfrm>
          <a:prstGeom prst="rect">
            <a:avLst/>
          </a:prstGeom>
        </p:spPr>
        <p:txBody>
          <a:bodyPr vert="horz" wrap="square" lIns="137160" tIns="45720" rIns="91440" bIns="45720" rtlCol="0">
            <a:spAutoFit/>
          </a:bodyPr>
          <a:lstStyle>
            <a:lvl1pPr marL="344488" indent="-344488">
              <a:buFont typeface="Arial" panose="020B0604020202020204" pitchFamily="34" charset="0"/>
              <a:buChar char="•"/>
              <a:defRPr lang="en-US" sz="32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61950" y="4775238"/>
            <a:ext cx="5103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D82AC86B-39BA-4CB3-92E4-E7DC2740F1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77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32845"/>
            <a:ext cx="8305800" cy="76944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000125"/>
            <a:ext cx="8229600" cy="1577355"/>
          </a:xfrm>
          <a:prstGeom prst="rect">
            <a:avLst/>
          </a:prstGeom>
        </p:spPr>
        <p:txBody>
          <a:bodyPr vert="horz" wrap="square" lIns="137160" tIns="45720" rIns="91440" bIns="45720" rtlCol="0">
            <a:spAutoFit/>
          </a:bodyPr>
          <a:lstStyle>
            <a:lvl1pPr marL="344488" indent="-344488">
              <a:buFont typeface="Arial" panose="020B0604020202020204" pitchFamily="34" charset="0"/>
              <a:buChar char="•"/>
              <a:defRPr lang="en-US" sz="32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61950" y="4775238"/>
            <a:ext cx="5103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D82AC86B-39BA-4CB3-92E4-E7DC2740F1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70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61950" y="4775238"/>
            <a:ext cx="5103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D82AC86B-39BA-4CB3-92E4-E7DC2740F1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58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36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2021613"/>
            <a:ext cx="8170606" cy="1446550"/>
          </a:xfrm>
        </p:spPr>
        <p:txBody>
          <a:bodyPr/>
          <a:lstStyle>
            <a:lvl1pPr algn="ctr">
              <a:defRPr sz="4400" b="0" baseline="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0068" y="4429237"/>
            <a:ext cx="192023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17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765738" y="422500"/>
            <a:ext cx="7090681" cy="6001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buClr>
                <a:srgbClr val="4B2E83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B2E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78" marR="0" lvl="1" indent="0" algn="l" rtl="0">
              <a:spcBef>
                <a:spcPts val="560"/>
              </a:spcBef>
              <a:buClr>
                <a:srgbClr val="E8D3A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8D3A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55" marR="0" lvl="2" indent="0" algn="l" rtl="0">
              <a:spcBef>
                <a:spcPts val="480"/>
              </a:spcBef>
              <a:buClr>
                <a:srgbClr val="E8D3A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8D3A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32" marR="0" lvl="3" indent="0" algn="l" rtl="0">
              <a:spcBef>
                <a:spcPts val="400"/>
              </a:spcBef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09" marR="0" lvl="4" indent="0" algn="l" rtl="0">
              <a:spcBef>
                <a:spcPts val="400"/>
              </a:spcBef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52" marR="0" lvl="6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829" marR="0" lvl="7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006" marR="0" lvl="8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1765738" y="1740180"/>
            <a:ext cx="7090682" cy="5539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342884" marR="0" lvl="0" indent="-38098" algn="l" rtl="0">
              <a:spcBef>
                <a:spcPts val="480"/>
              </a:spcBef>
              <a:buClr>
                <a:srgbClr val="4B2E83"/>
              </a:buClr>
              <a:buSzPts val="2400"/>
              <a:buFont typeface="Merriweather Sans"/>
              <a:buChar char="&gt;"/>
              <a:defRPr sz="2400" b="1" i="0" u="none" strike="noStrike" cap="non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13" marR="0" lvl="1" indent="-31748" algn="l" rtl="0">
              <a:spcBef>
                <a:spcPts val="400"/>
              </a:spcBef>
              <a:buClr>
                <a:srgbClr val="4B2E83"/>
              </a:buClr>
              <a:buSzPts val="2000"/>
              <a:buFont typeface="Arial"/>
              <a:buChar char="–"/>
              <a:defRPr sz="2000" b="1" i="0" u="none" strike="noStrike" cap="non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2944" marR="0" lvl="2" indent="0" algn="l" rtl="0">
              <a:spcBef>
                <a:spcPts val="360"/>
              </a:spcBef>
              <a:buClr>
                <a:srgbClr val="4B2E83"/>
              </a:buClr>
              <a:buSzPts val="1800"/>
              <a:buFont typeface="Merriweather Sans"/>
              <a:buChar char="&gt;"/>
              <a:defRPr sz="1800" b="1" i="0" u="none" strike="noStrike" cap="non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120" marR="0" lvl="3" indent="-25400" algn="l" rtl="0">
              <a:spcBef>
                <a:spcPts val="320"/>
              </a:spcBef>
              <a:buClr>
                <a:srgbClr val="4B2E83"/>
              </a:buClr>
              <a:buSzPts val="1600"/>
              <a:buFont typeface="Arial"/>
              <a:buChar char="–"/>
              <a:defRPr sz="1600" b="1" i="0" u="none" strike="noStrike" cap="non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297" marR="0" lvl="4" indent="-50798" algn="l" rtl="0">
              <a:spcBef>
                <a:spcPts val="280"/>
              </a:spcBef>
              <a:buClr>
                <a:srgbClr val="4B2E83"/>
              </a:buClr>
              <a:buSzPts val="1400"/>
              <a:buFont typeface="Merriweather Sans"/>
              <a:buChar char="&gt;"/>
              <a:defRPr sz="1400" b="1" i="0" u="none" strike="noStrike" cap="none">
                <a:solidFill>
                  <a:srgbClr val="4B2E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474" marR="0" lvl="5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52" marR="0" lvl="6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829" marR="0" lvl="7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006" marR="0" lvl="8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3"/>
          </p:nvPr>
        </p:nvSpPr>
        <p:spPr>
          <a:xfrm>
            <a:off x="1765738" y="1298001"/>
            <a:ext cx="7090682" cy="5170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80"/>
              </a:spcBef>
              <a:buClr>
                <a:srgbClr val="4B2E8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B2E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78" marR="0" lvl="1" indent="0" algn="l" rtl="0">
              <a:spcBef>
                <a:spcPts val="560"/>
              </a:spcBef>
              <a:buClr>
                <a:srgbClr val="E8D3A2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8D3A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55" marR="0" lvl="2" indent="0" algn="l" rtl="0">
              <a:spcBef>
                <a:spcPts val="480"/>
              </a:spcBef>
              <a:buClr>
                <a:srgbClr val="E8D3A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8D3A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32" marR="0" lvl="3" indent="0" algn="l" rtl="0">
              <a:spcBef>
                <a:spcPts val="400"/>
              </a:spcBef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09" marR="0" lvl="4" indent="0" algn="l" rtl="0">
              <a:spcBef>
                <a:spcPts val="400"/>
              </a:spcBef>
              <a:buClr>
                <a:srgbClr val="E8D3A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8D3A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74" marR="0" lvl="5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52" marR="0" lvl="6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829" marR="0" lvl="7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006" marR="0" lvl="8" indent="254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539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_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1" y="3035188"/>
            <a:ext cx="7762875" cy="530915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850" b="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name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1568359"/>
            <a:ext cx="7743825" cy="1118255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spcBef>
                <a:spcPts val="0"/>
              </a:spcBef>
              <a:defRPr sz="3800" b="0" cap="all" spc="-30" baseline="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This Click to edit master title style</a:t>
            </a:r>
          </a:p>
        </p:txBody>
      </p:sp>
      <p:sp>
        <p:nvSpPr>
          <p:cNvPr id="11" name="Freeform 8"/>
          <p:cNvSpPr>
            <a:spLocks/>
          </p:cNvSpPr>
          <p:nvPr userDrawn="1"/>
        </p:nvSpPr>
        <p:spPr bwMode="auto">
          <a:xfrm>
            <a:off x="-2866" y="2715182"/>
            <a:ext cx="2560320" cy="127000"/>
          </a:xfrm>
          <a:custGeom>
            <a:avLst/>
            <a:gdLst/>
            <a:ahLst/>
            <a:cxnLst/>
            <a:rect l="l" t="t" r="r" b="b"/>
            <a:pathLst>
              <a:path w="3224662" h="127000">
                <a:moveTo>
                  <a:pt x="0" y="0"/>
                </a:moveTo>
                <a:lnTo>
                  <a:pt x="3224662" y="0"/>
                </a:lnTo>
                <a:lnTo>
                  <a:pt x="3191325" y="127000"/>
                </a:lnTo>
                <a:lnTo>
                  <a:pt x="0" y="127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47" y="4376988"/>
            <a:ext cx="821553" cy="6675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4409643"/>
            <a:ext cx="1920239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323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32845"/>
            <a:ext cx="8305800" cy="76944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000125"/>
            <a:ext cx="8229600" cy="1577355"/>
          </a:xfrm>
          <a:prstGeom prst="rect">
            <a:avLst/>
          </a:prstGeom>
        </p:spPr>
        <p:txBody>
          <a:bodyPr vert="horz" wrap="square" lIns="137160" tIns="45720" rIns="91440" bIns="45720" rtlCol="0">
            <a:spAutoFit/>
          </a:bodyPr>
          <a:lstStyle>
            <a:lvl1pPr>
              <a:defRPr lang="en-US" sz="32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61950" y="4775238"/>
            <a:ext cx="5103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D82AC86B-39BA-4CB3-92E4-E7DC2740F1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332845"/>
            <a:ext cx="8305800" cy="76944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000125"/>
            <a:ext cx="8229600" cy="1577355"/>
          </a:xfrm>
          <a:prstGeom prst="rect">
            <a:avLst/>
          </a:prstGeom>
        </p:spPr>
        <p:txBody>
          <a:bodyPr vert="horz" wrap="square" lIns="137160" tIns="45720" rIns="91440" bIns="45720" rtlCol="0">
            <a:spAutoFit/>
          </a:bodyPr>
          <a:lstStyle>
            <a:lvl1pPr marL="344488" indent="-344488">
              <a:buFont typeface="Arial" panose="020B0604020202020204" pitchFamily="34" charset="0"/>
              <a:buChar char="•"/>
              <a:defRPr lang="en-US" sz="320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61950" y="4775238"/>
            <a:ext cx="5103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D82AC86B-39BA-4CB3-92E4-E7DC2740F1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5286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61950" y="4775238"/>
            <a:ext cx="5103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/>
            </a:lvl1pPr>
          </a:lstStyle>
          <a:p>
            <a:fld id="{D82AC86B-39BA-4CB3-92E4-E7DC2740F1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48492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6" y="2021613"/>
            <a:ext cx="8170606" cy="1446550"/>
          </a:xfrm>
        </p:spPr>
        <p:txBody>
          <a:bodyPr/>
          <a:lstStyle>
            <a:lvl1pPr algn="ctr">
              <a:defRPr sz="4400" b="0" baseline="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47" y="4376988"/>
            <a:ext cx="821553" cy="667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4409643"/>
            <a:ext cx="192023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4668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1" y="3014332"/>
            <a:ext cx="7762875" cy="538609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900" b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name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1419523"/>
            <a:ext cx="7743825" cy="1272143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4600"/>
              </a:lnSpc>
              <a:spcBef>
                <a:spcPts val="0"/>
              </a:spcBef>
              <a:defRPr sz="4400" b="0" cap="all" spc="-30" baseline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7951304" y="384934"/>
            <a:ext cx="1192696" cy="799273"/>
          </a:xfrm>
          <a:custGeom>
            <a:avLst/>
            <a:gdLst>
              <a:gd name="T0" fmla="*/ 88 w 3456"/>
              <a:gd name="T1" fmla="*/ 0 h 2317"/>
              <a:gd name="T2" fmla="*/ 462 w 3456"/>
              <a:gd name="T3" fmla="*/ 0 h 2317"/>
              <a:gd name="T4" fmla="*/ 1159 w 3456"/>
              <a:gd name="T5" fmla="*/ 0 h 2317"/>
              <a:gd name="T6" fmla="*/ 1231 w 3456"/>
              <a:gd name="T7" fmla="*/ 419 h 2317"/>
              <a:gd name="T8" fmla="*/ 953 w 3456"/>
              <a:gd name="T9" fmla="*/ 419 h 2317"/>
              <a:gd name="T10" fmla="*/ 1239 w 3456"/>
              <a:gd name="T11" fmla="*/ 1591 h 2317"/>
              <a:gd name="T12" fmla="*/ 1298 w 3456"/>
              <a:gd name="T13" fmla="*/ 1374 h 2317"/>
              <a:gd name="T14" fmla="*/ 1387 w 3456"/>
              <a:gd name="T15" fmla="*/ 1044 h 2317"/>
              <a:gd name="T16" fmla="*/ 1487 w 3456"/>
              <a:gd name="T17" fmla="*/ 673 h 2317"/>
              <a:gd name="T18" fmla="*/ 1580 w 3456"/>
              <a:gd name="T19" fmla="*/ 328 h 2317"/>
              <a:gd name="T20" fmla="*/ 1646 w 3456"/>
              <a:gd name="T21" fmla="*/ 81 h 2317"/>
              <a:gd name="T22" fmla="*/ 1763 w 3456"/>
              <a:gd name="T23" fmla="*/ 0 h 2317"/>
              <a:gd name="T24" fmla="*/ 2093 w 3456"/>
              <a:gd name="T25" fmla="*/ 0 h 2317"/>
              <a:gd name="T26" fmla="*/ 2122 w 3456"/>
              <a:gd name="T27" fmla="*/ 113 h 2317"/>
              <a:gd name="T28" fmla="*/ 2189 w 3456"/>
              <a:gd name="T29" fmla="*/ 380 h 2317"/>
              <a:gd name="T30" fmla="*/ 2277 w 3456"/>
              <a:gd name="T31" fmla="*/ 734 h 2317"/>
              <a:gd name="T32" fmla="*/ 2369 w 3456"/>
              <a:gd name="T33" fmla="*/ 1105 h 2317"/>
              <a:gd name="T34" fmla="*/ 2447 w 3456"/>
              <a:gd name="T35" fmla="*/ 1420 h 2317"/>
              <a:gd name="T36" fmla="*/ 2496 w 3456"/>
              <a:gd name="T37" fmla="*/ 1611 h 2317"/>
              <a:gd name="T38" fmla="*/ 2634 w 3456"/>
              <a:gd name="T39" fmla="*/ 419 h 2317"/>
              <a:gd name="T40" fmla="*/ 2536 w 3456"/>
              <a:gd name="T41" fmla="*/ 281 h 2317"/>
              <a:gd name="T42" fmla="*/ 2536 w 3456"/>
              <a:gd name="T43" fmla="*/ 0 h 2317"/>
              <a:gd name="T44" fmla="*/ 3215 w 3456"/>
              <a:gd name="T45" fmla="*/ 419 h 2317"/>
              <a:gd name="T46" fmla="*/ 3178 w 3456"/>
              <a:gd name="T47" fmla="*/ 446 h 2317"/>
              <a:gd name="T48" fmla="*/ 3127 w 3456"/>
              <a:gd name="T49" fmla="*/ 640 h 2317"/>
              <a:gd name="T50" fmla="*/ 3041 w 3456"/>
              <a:gd name="T51" fmla="*/ 967 h 2317"/>
              <a:gd name="T52" fmla="*/ 2938 w 3456"/>
              <a:gd name="T53" fmla="*/ 1360 h 2317"/>
              <a:gd name="T54" fmla="*/ 2833 w 3456"/>
              <a:gd name="T55" fmla="*/ 1754 h 2317"/>
              <a:gd name="T56" fmla="*/ 2746 w 3456"/>
              <a:gd name="T57" fmla="*/ 2084 h 2317"/>
              <a:gd name="T58" fmla="*/ 2693 w 3456"/>
              <a:gd name="T59" fmla="*/ 2286 h 2317"/>
              <a:gd name="T60" fmla="*/ 2525 w 3456"/>
              <a:gd name="T61" fmla="*/ 2317 h 2317"/>
              <a:gd name="T62" fmla="*/ 2242 w 3456"/>
              <a:gd name="T63" fmla="*/ 2317 h 2317"/>
              <a:gd name="T64" fmla="*/ 2020 w 3456"/>
              <a:gd name="T65" fmla="*/ 2301 h 2317"/>
              <a:gd name="T66" fmla="*/ 1977 w 3456"/>
              <a:gd name="T67" fmla="*/ 2131 h 2317"/>
              <a:gd name="T68" fmla="*/ 1906 w 3456"/>
              <a:gd name="T69" fmla="*/ 1845 h 2317"/>
              <a:gd name="T70" fmla="*/ 1825 w 3456"/>
              <a:gd name="T71" fmla="*/ 1527 h 2317"/>
              <a:gd name="T72" fmla="*/ 1758 w 3456"/>
              <a:gd name="T73" fmla="*/ 1258 h 2317"/>
              <a:gd name="T74" fmla="*/ 1725 w 3456"/>
              <a:gd name="T75" fmla="*/ 1126 h 2317"/>
              <a:gd name="T76" fmla="*/ 1705 w 3456"/>
              <a:gd name="T77" fmla="*/ 1195 h 2317"/>
              <a:gd name="T78" fmla="*/ 1644 w 3456"/>
              <a:gd name="T79" fmla="*/ 1428 h 2317"/>
              <a:gd name="T80" fmla="*/ 1561 w 3456"/>
              <a:gd name="T81" fmla="*/ 1739 h 2317"/>
              <a:gd name="T82" fmla="*/ 1481 w 3456"/>
              <a:gd name="T83" fmla="*/ 2045 h 2317"/>
              <a:gd name="T84" fmla="*/ 1423 w 3456"/>
              <a:gd name="T85" fmla="*/ 2263 h 2317"/>
              <a:gd name="T86" fmla="*/ 1272 w 3456"/>
              <a:gd name="T87" fmla="*/ 2317 h 2317"/>
              <a:gd name="T88" fmla="*/ 1012 w 3456"/>
              <a:gd name="T89" fmla="*/ 2317 h 2317"/>
              <a:gd name="T90" fmla="*/ 748 w 3456"/>
              <a:gd name="T91" fmla="*/ 2313 h 2317"/>
              <a:gd name="T92" fmla="*/ 711 w 3456"/>
              <a:gd name="T93" fmla="*/ 2169 h 2317"/>
              <a:gd name="T94" fmla="*/ 638 w 3456"/>
              <a:gd name="T95" fmla="*/ 1874 h 2317"/>
              <a:gd name="T96" fmla="*/ 542 w 3456"/>
              <a:gd name="T97" fmla="*/ 1494 h 2317"/>
              <a:gd name="T98" fmla="*/ 442 w 3456"/>
              <a:gd name="T99" fmla="*/ 1093 h 2317"/>
              <a:gd name="T100" fmla="*/ 353 w 3456"/>
              <a:gd name="T101" fmla="*/ 738 h 2317"/>
              <a:gd name="T102" fmla="*/ 291 w 3456"/>
              <a:gd name="T103" fmla="*/ 492 h 2317"/>
              <a:gd name="T104" fmla="*/ 118 w 3456"/>
              <a:gd name="T105" fmla="*/ 419 h 2317"/>
              <a:gd name="T106" fmla="*/ 0 w 3456"/>
              <a:gd name="T107" fmla="*/ 41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56" h="2317">
                <a:moveTo>
                  <a:pt x="0" y="0"/>
                </a:moveTo>
                <a:lnTo>
                  <a:pt x="15" y="0"/>
                </a:lnTo>
                <a:lnTo>
                  <a:pt x="22" y="0"/>
                </a:lnTo>
                <a:lnTo>
                  <a:pt x="43" y="0"/>
                </a:lnTo>
                <a:lnTo>
                  <a:pt x="71" y="0"/>
                </a:lnTo>
                <a:lnTo>
                  <a:pt x="88" y="0"/>
                </a:lnTo>
                <a:lnTo>
                  <a:pt x="189" y="0"/>
                </a:lnTo>
                <a:lnTo>
                  <a:pt x="237" y="0"/>
                </a:lnTo>
                <a:lnTo>
                  <a:pt x="289" y="0"/>
                </a:lnTo>
                <a:lnTo>
                  <a:pt x="345" y="0"/>
                </a:lnTo>
                <a:lnTo>
                  <a:pt x="402" y="0"/>
                </a:lnTo>
                <a:lnTo>
                  <a:pt x="462" y="0"/>
                </a:lnTo>
                <a:lnTo>
                  <a:pt x="941" y="0"/>
                </a:lnTo>
                <a:lnTo>
                  <a:pt x="993" y="0"/>
                </a:lnTo>
                <a:lnTo>
                  <a:pt x="1042" y="0"/>
                </a:lnTo>
                <a:lnTo>
                  <a:pt x="1106" y="0"/>
                </a:lnTo>
                <a:lnTo>
                  <a:pt x="1125" y="0"/>
                </a:lnTo>
                <a:lnTo>
                  <a:pt x="1159" y="0"/>
                </a:lnTo>
                <a:lnTo>
                  <a:pt x="1188" y="0"/>
                </a:lnTo>
                <a:lnTo>
                  <a:pt x="1231" y="0"/>
                </a:lnTo>
                <a:lnTo>
                  <a:pt x="1231" y="372"/>
                </a:lnTo>
                <a:lnTo>
                  <a:pt x="1231" y="394"/>
                </a:lnTo>
                <a:lnTo>
                  <a:pt x="1231" y="410"/>
                </a:lnTo>
                <a:lnTo>
                  <a:pt x="1231" y="419"/>
                </a:lnTo>
                <a:lnTo>
                  <a:pt x="1082" y="419"/>
                </a:lnTo>
                <a:lnTo>
                  <a:pt x="1053" y="419"/>
                </a:lnTo>
                <a:lnTo>
                  <a:pt x="1024" y="419"/>
                </a:lnTo>
                <a:lnTo>
                  <a:pt x="997" y="419"/>
                </a:lnTo>
                <a:lnTo>
                  <a:pt x="973" y="419"/>
                </a:lnTo>
                <a:lnTo>
                  <a:pt x="953" y="419"/>
                </a:lnTo>
                <a:lnTo>
                  <a:pt x="924" y="419"/>
                </a:lnTo>
                <a:lnTo>
                  <a:pt x="1226" y="1638"/>
                </a:lnTo>
                <a:lnTo>
                  <a:pt x="1227" y="1635"/>
                </a:lnTo>
                <a:lnTo>
                  <a:pt x="1229" y="1627"/>
                </a:lnTo>
                <a:lnTo>
                  <a:pt x="1234" y="1611"/>
                </a:lnTo>
                <a:lnTo>
                  <a:pt x="1239" y="1591"/>
                </a:lnTo>
                <a:lnTo>
                  <a:pt x="1246" y="1566"/>
                </a:lnTo>
                <a:lnTo>
                  <a:pt x="1255" y="1536"/>
                </a:lnTo>
                <a:lnTo>
                  <a:pt x="1264" y="1502"/>
                </a:lnTo>
                <a:lnTo>
                  <a:pt x="1275" y="1463"/>
                </a:lnTo>
                <a:lnTo>
                  <a:pt x="1286" y="1420"/>
                </a:lnTo>
                <a:lnTo>
                  <a:pt x="1298" y="1374"/>
                </a:lnTo>
                <a:lnTo>
                  <a:pt x="1311" y="1325"/>
                </a:lnTo>
                <a:lnTo>
                  <a:pt x="1325" y="1273"/>
                </a:lnTo>
                <a:lnTo>
                  <a:pt x="1339" y="1219"/>
                </a:lnTo>
                <a:lnTo>
                  <a:pt x="1355" y="1162"/>
                </a:lnTo>
                <a:lnTo>
                  <a:pt x="1371" y="1104"/>
                </a:lnTo>
                <a:lnTo>
                  <a:pt x="1387" y="1044"/>
                </a:lnTo>
                <a:lnTo>
                  <a:pt x="1403" y="984"/>
                </a:lnTo>
                <a:lnTo>
                  <a:pt x="1420" y="922"/>
                </a:lnTo>
                <a:lnTo>
                  <a:pt x="1437" y="860"/>
                </a:lnTo>
                <a:lnTo>
                  <a:pt x="1454" y="797"/>
                </a:lnTo>
                <a:lnTo>
                  <a:pt x="1470" y="734"/>
                </a:lnTo>
                <a:lnTo>
                  <a:pt x="1487" y="673"/>
                </a:lnTo>
                <a:lnTo>
                  <a:pt x="1504" y="611"/>
                </a:lnTo>
                <a:lnTo>
                  <a:pt x="1520" y="551"/>
                </a:lnTo>
                <a:lnTo>
                  <a:pt x="1535" y="492"/>
                </a:lnTo>
                <a:lnTo>
                  <a:pt x="1551" y="436"/>
                </a:lnTo>
                <a:lnTo>
                  <a:pt x="1566" y="380"/>
                </a:lnTo>
                <a:lnTo>
                  <a:pt x="1580" y="328"/>
                </a:lnTo>
                <a:lnTo>
                  <a:pt x="1593" y="278"/>
                </a:lnTo>
                <a:lnTo>
                  <a:pt x="1605" y="231"/>
                </a:lnTo>
                <a:lnTo>
                  <a:pt x="1618" y="188"/>
                </a:lnTo>
                <a:lnTo>
                  <a:pt x="1629" y="149"/>
                </a:lnTo>
                <a:lnTo>
                  <a:pt x="1638" y="112"/>
                </a:lnTo>
                <a:lnTo>
                  <a:pt x="1646" y="81"/>
                </a:lnTo>
                <a:lnTo>
                  <a:pt x="1654" y="55"/>
                </a:lnTo>
                <a:lnTo>
                  <a:pt x="1660" y="33"/>
                </a:lnTo>
                <a:lnTo>
                  <a:pt x="1664" y="16"/>
                </a:lnTo>
                <a:lnTo>
                  <a:pt x="1667" y="6"/>
                </a:lnTo>
                <a:lnTo>
                  <a:pt x="1668" y="0"/>
                </a:lnTo>
                <a:lnTo>
                  <a:pt x="1763" y="0"/>
                </a:lnTo>
                <a:lnTo>
                  <a:pt x="1794" y="0"/>
                </a:lnTo>
                <a:lnTo>
                  <a:pt x="1811" y="0"/>
                </a:lnTo>
                <a:lnTo>
                  <a:pt x="1968" y="0"/>
                </a:lnTo>
                <a:lnTo>
                  <a:pt x="1999" y="0"/>
                </a:lnTo>
                <a:lnTo>
                  <a:pt x="2028" y="0"/>
                </a:lnTo>
                <a:lnTo>
                  <a:pt x="2093" y="0"/>
                </a:lnTo>
                <a:lnTo>
                  <a:pt x="2095" y="6"/>
                </a:lnTo>
                <a:lnTo>
                  <a:pt x="2098" y="16"/>
                </a:lnTo>
                <a:lnTo>
                  <a:pt x="2102" y="33"/>
                </a:lnTo>
                <a:lnTo>
                  <a:pt x="2107" y="55"/>
                </a:lnTo>
                <a:lnTo>
                  <a:pt x="2113" y="81"/>
                </a:lnTo>
                <a:lnTo>
                  <a:pt x="2122" y="113"/>
                </a:lnTo>
                <a:lnTo>
                  <a:pt x="2130" y="149"/>
                </a:lnTo>
                <a:lnTo>
                  <a:pt x="2141" y="188"/>
                </a:lnTo>
                <a:lnTo>
                  <a:pt x="2151" y="231"/>
                </a:lnTo>
                <a:lnTo>
                  <a:pt x="2163" y="278"/>
                </a:lnTo>
                <a:lnTo>
                  <a:pt x="2175" y="328"/>
                </a:lnTo>
                <a:lnTo>
                  <a:pt x="2189" y="380"/>
                </a:lnTo>
                <a:lnTo>
                  <a:pt x="2202" y="436"/>
                </a:lnTo>
                <a:lnTo>
                  <a:pt x="2216" y="492"/>
                </a:lnTo>
                <a:lnTo>
                  <a:pt x="2231" y="552"/>
                </a:lnTo>
                <a:lnTo>
                  <a:pt x="2246" y="611"/>
                </a:lnTo>
                <a:lnTo>
                  <a:pt x="2261" y="673"/>
                </a:lnTo>
                <a:lnTo>
                  <a:pt x="2277" y="734"/>
                </a:lnTo>
                <a:lnTo>
                  <a:pt x="2292" y="797"/>
                </a:lnTo>
                <a:lnTo>
                  <a:pt x="2308" y="860"/>
                </a:lnTo>
                <a:lnTo>
                  <a:pt x="2323" y="922"/>
                </a:lnTo>
                <a:lnTo>
                  <a:pt x="2339" y="984"/>
                </a:lnTo>
                <a:lnTo>
                  <a:pt x="2354" y="1044"/>
                </a:lnTo>
                <a:lnTo>
                  <a:pt x="2369" y="1105"/>
                </a:lnTo>
                <a:lnTo>
                  <a:pt x="2384" y="1162"/>
                </a:lnTo>
                <a:lnTo>
                  <a:pt x="2397" y="1219"/>
                </a:lnTo>
                <a:lnTo>
                  <a:pt x="2411" y="1273"/>
                </a:lnTo>
                <a:lnTo>
                  <a:pt x="2423" y="1325"/>
                </a:lnTo>
                <a:lnTo>
                  <a:pt x="2436" y="1374"/>
                </a:lnTo>
                <a:lnTo>
                  <a:pt x="2447" y="1420"/>
                </a:lnTo>
                <a:lnTo>
                  <a:pt x="2458" y="1463"/>
                </a:lnTo>
                <a:lnTo>
                  <a:pt x="2467" y="1502"/>
                </a:lnTo>
                <a:lnTo>
                  <a:pt x="2477" y="1536"/>
                </a:lnTo>
                <a:lnTo>
                  <a:pt x="2484" y="1565"/>
                </a:lnTo>
                <a:lnTo>
                  <a:pt x="2490" y="1591"/>
                </a:lnTo>
                <a:lnTo>
                  <a:pt x="2496" y="1611"/>
                </a:lnTo>
                <a:lnTo>
                  <a:pt x="2499" y="1627"/>
                </a:lnTo>
                <a:lnTo>
                  <a:pt x="2501" y="1635"/>
                </a:lnTo>
                <a:lnTo>
                  <a:pt x="2502" y="1638"/>
                </a:lnTo>
                <a:lnTo>
                  <a:pt x="2831" y="419"/>
                </a:lnTo>
                <a:lnTo>
                  <a:pt x="2663" y="419"/>
                </a:lnTo>
                <a:lnTo>
                  <a:pt x="2634" y="419"/>
                </a:lnTo>
                <a:lnTo>
                  <a:pt x="2607" y="419"/>
                </a:lnTo>
                <a:lnTo>
                  <a:pt x="2582" y="419"/>
                </a:lnTo>
                <a:lnTo>
                  <a:pt x="2562" y="419"/>
                </a:lnTo>
                <a:lnTo>
                  <a:pt x="2546" y="419"/>
                </a:lnTo>
                <a:lnTo>
                  <a:pt x="2536" y="419"/>
                </a:lnTo>
                <a:lnTo>
                  <a:pt x="2536" y="281"/>
                </a:lnTo>
                <a:lnTo>
                  <a:pt x="2536" y="246"/>
                </a:lnTo>
                <a:lnTo>
                  <a:pt x="2536" y="209"/>
                </a:lnTo>
                <a:lnTo>
                  <a:pt x="2536" y="47"/>
                </a:lnTo>
                <a:lnTo>
                  <a:pt x="2536" y="26"/>
                </a:lnTo>
                <a:lnTo>
                  <a:pt x="2536" y="10"/>
                </a:lnTo>
                <a:lnTo>
                  <a:pt x="2536" y="0"/>
                </a:lnTo>
                <a:lnTo>
                  <a:pt x="3456" y="0"/>
                </a:lnTo>
                <a:lnTo>
                  <a:pt x="3456" y="419"/>
                </a:lnTo>
                <a:lnTo>
                  <a:pt x="3283" y="419"/>
                </a:lnTo>
                <a:lnTo>
                  <a:pt x="3258" y="419"/>
                </a:lnTo>
                <a:lnTo>
                  <a:pt x="3234" y="419"/>
                </a:lnTo>
                <a:lnTo>
                  <a:pt x="3215" y="419"/>
                </a:lnTo>
                <a:lnTo>
                  <a:pt x="3199" y="419"/>
                </a:lnTo>
                <a:lnTo>
                  <a:pt x="3189" y="419"/>
                </a:lnTo>
                <a:lnTo>
                  <a:pt x="3186" y="419"/>
                </a:lnTo>
                <a:lnTo>
                  <a:pt x="3185" y="422"/>
                </a:lnTo>
                <a:lnTo>
                  <a:pt x="3183" y="431"/>
                </a:lnTo>
                <a:lnTo>
                  <a:pt x="3178" y="446"/>
                </a:lnTo>
                <a:lnTo>
                  <a:pt x="3173" y="466"/>
                </a:lnTo>
                <a:lnTo>
                  <a:pt x="3166" y="492"/>
                </a:lnTo>
                <a:lnTo>
                  <a:pt x="3159" y="522"/>
                </a:lnTo>
                <a:lnTo>
                  <a:pt x="3149" y="558"/>
                </a:lnTo>
                <a:lnTo>
                  <a:pt x="3139" y="597"/>
                </a:lnTo>
                <a:lnTo>
                  <a:pt x="3127" y="640"/>
                </a:lnTo>
                <a:lnTo>
                  <a:pt x="3115" y="687"/>
                </a:lnTo>
                <a:lnTo>
                  <a:pt x="3101" y="738"/>
                </a:lnTo>
                <a:lnTo>
                  <a:pt x="3087" y="791"/>
                </a:lnTo>
                <a:lnTo>
                  <a:pt x="3073" y="847"/>
                </a:lnTo>
                <a:lnTo>
                  <a:pt x="3057" y="906"/>
                </a:lnTo>
                <a:lnTo>
                  <a:pt x="3041" y="967"/>
                </a:lnTo>
                <a:lnTo>
                  <a:pt x="3025" y="1029"/>
                </a:lnTo>
                <a:lnTo>
                  <a:pt x="3008" y="1093"/>
                </a:lnTo>
                <a:lnTo>
                  <a:pt x="2990" y="1159"/>
                </a:lnTo>
                <a:lnTo>
                  <a:pt x="2973" y="1225"/>
                </a:lnTo>
                <a:lnTo>
                  <a:pt x="2955" y="1292"/>
                </a:lnTo>
                <a:lnTo>
                  <a:pt x="2938" y="1360"/>
                </a:lnTo>
                <a:lnTo>
                  <a:pt x="2920" y="1427"/>
                </a:lnTo>
                <a:lnTo>
                  <a:pt x="2902" y="1494"/>
                </a:lnTo>
                <a:lnTo>
                  <a:pt x="2884" y="1560"/>
                </a:lnTo>
                <a:lnTo>
                  <a:pt x="2867" y="1626"/>
                </a:lnTo>
                <a:lnTo>
                  <a:pt x="2850" y="1691"/>
                </a:lnTo>
                <a:lnTo>
                  <a:pt x="2833" y="1754"/>
                </a:lnTo>
                <a:lnTo>
                  <a:pt x="2817" y="1815"/>
                </a:lnTo>
                <a:lnTo>
                  <a:pt x="2801" y="1874"/>
                </a:lnTo>
                <a:lnTo>
                  <a:pt x="2787" y="1931"/>
                </a:lnTo>
                <a:lnTo>
                  <a:pt x="2772" y="1985"/>
                </a:lnTo>
                <a:lnTo>
                  <a:pt x="2759" y="2036"/>
                </a:lnTo>
                <a:lnTo>
                  <a:pt x="2746" y="2084"/>
                </a:lnTo>
                <a:lnTo>
                  <a:pt x="2734" y="2128"/>
                </a:lnTo>
                <a:lnTo>
                  <a:pt x="2724" y="2169"/>
                </a:lnTo>
                <a:lnTo>
                  <a:pt x="2715" y="2205"/>
                </a:lnTo>
                <a:lnTo>
                  <a:pt x="2706" y="2237"/>
                </a:lnTo>
                <a:lnTo>
                  <a:pt x="2699" y="2264"/>
                </a:lnTo>
                <a:lnTo>
                  <a:pt x="2693" y="2286"/>
                </a:lnTo>
                <a:lnTo>
                  <a:pt x="2688" y="2302"/>
                </a:lnTo>
                <a:lnTo>
                  <a:pt x="2686" y="2313"/>
                </a:lnTo>
                <a:lnTo>
                  <a:pt x="2684" y="2317"/>
                </a:lnTo>
                <a:lnTo>
                  <a:pt x="2584" y="2317"/>
                </a:lnTo>
                <a:lnTo>
                  <a:pt x="2548" y="2317"/>
                </a:lnTo>
                <a:lnTo>
                  <a:pt x="2525" y="2317"/>
                </a:lnTo>
                <a:lnTo>
                  <a:pt x="2490" y="2317"/>
                </a:lnTo>
                <a:lnTo>
                  <a:pt x="2466" y="2317"/>
                </a:lnTo>
                <a:lnTo>
                  <a:pt x="2422" y="2317"/>
                </a:lnTo>
                <a:lnTo>
                  <a:pt x="2312" y="2317"/>
                </a:lnTo>
                <a:lnTo>
                  <a:pt x="2286" y="2317"/>
                </a:lnTo>
                <a:lnTo>
                  <a:pt x="2242" y="2317"/>
                </a:lnTo>
                <a:lnTo>
                  <a:pt x="2058" y="2317"/>
                </a:lnTo>
                <a:lnTo>
                  <a:pt x="2045" y="2317"/>
                </a:lnTo>
                <a:lnTo>
                  <a:pt x="2032" y="2317"/>
                </a:lnTo>
                <a:lnTo>
                  <a:pt x="2024" y="2317"/>
                </a:lnTo>
                <a:lnTo>
                  <a:pt x="2023" y="2312"/>
                </a:lnTo>
                <a:lnTo>
                  <a:pt x="2020" y="2301"/>
                </a:lnTo>
                <a:lnTo>
                  <a:pt x="2016" y="2285"/>
                </a:lnTo>
                <a:lnTo>
                  <a:pt x="2011" y="2263"/>
                </a:lnTo>
                <a:lnTo>
                  <a:pt x="2003" y="2236"/>
                </a:lnTo>
                <a:lnTo>
                  <a:pt x="1996" y="2205"/>
                </a:lnTo>
                <a:lnTo>
                  <a:pt x="1988" y="2170"/>
                </a:lnTo>
                <a:lnTo>
                  <a:pt x="1977" y="2131"/>
                </a:lnTo>
                <a:lnTo>
                  <a:pt x="1967" y="2089"/>
                </a:lnTo>
                <a:lnTo>
                  <a:pt x="1956" y="2045"/>
                </a:lnTo>
                <a:lnTo>
                  <a:pt x="1944" y="1998"/>
                </a:lnTo>
                <a:lnTo>
                  <a:pt x="1931" y="1948"/>
                </a:lnTo>
                <a:lnTo>
                  <a:pt x="1919" y="1897"/>
                </a:lnTo>
                <a:lnTo>
                  <a:pt x="1906" y="1845"/>
                </a:lnTo>
                <a:lnTo>
                  <a:pt x="1892" y="1792"/>
                </a:lnTo>
                <a:lnTo>
                  <a:pt x="1879" y="1739"/>
                </a:lnTo>
                <a:lnTo>
                  <a:pt x="1865" y="1684"/>
                </a:lnTo>
                <a:lnTo>
                  <a:pt x="1852" y="1631"/>
                </a:lnTo>
                <a:lnTo>
                  <a:pt x="1839" y="1578"/>
                </a:lnTo>
                <a:lnTo>
                  <a:pt x="1825" y="1527"/>
                </a:lnTo>
                <a:lnTo>
                  <a:pt x="1813" y="1476"/>
                </a:lnTo>
                <a:lnTo>
                  <a:pt x="1801" y="1428"/>
                </a:lnTo>
                <a:lnTo>
                  <a:pt x="1790" y="1381"/>
                </a:lnTo>
                <a:lnTo>
                  <a:pt x="1778" y="1337"/>
                </a:lnTo>
                <a:lnTo>
                  <a:pt x="1768" y="1296"/>
                </a:lnTo>
                <a:lnTo>
                  <a:pt x="1758" y="1258"/>
                </a:lnTo>
                <a:lnTo>
                  <a:pt x="1750" y="1225"/>
                </a:lnTo>
                <a:lnTo>
                  <a:pt x="1743" y="1195"/>
                </a:lnTo>
                <a:lnTo>
                  <a:pt x="1736" y="1170"/>
                </a:lnTo>
                <a:lnTo>
                  <a:pt x="1731" y="1150"/>
                </a:lnTo>
                <a:lnTo>
                  <a:pt x="1727" y="1135"/>
                </a:lnTo>
                <a:lnTo>
                  <a:pt x="1725" y="1126"/>
                </a:lnTo>
                <a:lnTo>
                  <a:pt x="1725" y="1123"/>
                </a:lnTo>
                <a:lnTo>
                  <a:pt x="1724" y="1126"/>
                </a:lnTo>
                <a:lnTo>
                  <a:pt x="1722" y="1135"/>
                </a:lnTo>
                <a:lnTo>
                  <a:pt x="1718" y="1150"/>
                </a:lnTo>
                <a:lnTo>
                  <a:pt x="1712" y="1170"/>
                </a:lnTo>
                <a:lnTo>
                  <a:pt x="1705" y="1195"/>
                </a:lnTo>
                <a:lnTo>
                  <a:pt x="1698" y="1225"/>
                </a:lnTo>
                <a:lnTo>
                  <a:pt x="1688" y="1258"/>
                </a:lnTo>
                <a:lnTo>
                  <a:pt x="1679" y="1296"/>
                </a:lnTo>
                <a:lnTo>
                  <a:pt x="1668" y="1337"/>
                </a:lnTo>
                <a:lnTo>
                  <a:pt x="1657" y="1381"/>
                </a:lnTo>
                <a:lnTo>
                  <a:pt x="1644" y="1428"/>
                </a:lnTo>
                <a:lnTo>
                  <a:pt x="1632" y="1476"/>
                </a:lnTo>
                <a:lnTo>
                  <a:pt x="1618" y="1527"/>
                </a:lnTo>
                <a:lnTo>
                  <a:pt x="1604" y="1578"/>
                </a:lnTo>
                <a:lnTo>
                  <a:pt x="1591" y="1631"/>
                </a:lnTo>
                <a:lnTo>
                  <a:pt x="1576" y="1684"/>
                </a:lnTo>
                <a:lnTo>
                  <a:pt x="1561" y="1739"/>
                </a:lnTo>
                <a:lnTo>
                  <a:pt x="1548" y="1792"/>
                </a:lnTo>
                <a:lnTo>
                  <a:pt x="1534" y="1845"/>
                </a:lnTo>
                <a:lnTo>
                  <a:pt x="1520" y="1897"/>
                </a:lnTo>
                <a:lnTo>
                  <a:pt x="1507" y="1948"/>
                </a:lnTo>
                <a:lnTo>
                  <a:pt x="1493" y="1998"/>
                </a:lnTo>
                <a:lnTo>
                  <a:pt x="1481" y="2045"/>
                </a:lnTo>
                <a:lnTo>
                  <a:pt x="1469" y="2089"/>
                </a:lnTo>
                <a:lnTo>
                  <a:pt x="1458" y="2131"/>
                </a:lnTo>
                <a:lnTo>
                  <a:pt x="1448" y="2170"/>
                </a:lnTo>
                <a:lnTo>
                  <a:pt x="1439" y="2205"/>
                </a:lnTo>
                <a:lnTo>
                  <a:pt x="1431" y="2236"/>
                </a:lnTo>
                <a:lnTo>
                  <a:pt x="1423" y="2263"/>
                </a:lnTo>
                <a:lnTo>
                  <a:pt x="1418" y="2285"/>
                </a:lnTo>
                <a:lnTo>
                  <a:pt x="1414" y="2301"/>
                </a:lnTo>
                <a:lnTo>
                  <a:pt x="1411" y="2312"/>
                </a:lnTo>
                <a:lnTo>
                  <a:pt x="1410" y="2317"/>
                </a:lnTo>
                <a:lnTo>
                  <a:pt x="1308" y="2317"/>
                </a:lnTo>
                <a:lnTo>
                  <a:pt x="1272" y="2317"/>
                </a:lnTo>
                <a:lnTo>
                  <a:pt x="1250" y="2317"/>
                </a:lnTo>
                <a:lnTo>
                  <a:pt x="1215" y="2317"/>
                </a:lnTo>
                <a:lnTo>
                  <a:pt x="1191" y="2317"/>
                </a:lnTo>
                <a:lnTo>
                  <a:pt x="1147" y="2317"/>
                </a:lnTo>
                <a:lnTo>
                  <a:pt x="1037" y="2317"/>
                </a:lnTo>
                <a:lnTo>
                  <a:pt x="1012" y="2317"/>
                </a:lnTo>
                <a:lnTo>
                  <a:pt x="968" y="2317"/>
                </a:lnTo>
                <a:lnTo>
                  <a:pt x="782" y="2317"/>
                </a:lnTo>
                <a:lnTo>
                  <a:pt x="771" y="2317"/>
                </a:lnTo>
                <a:lnTo>
                  <a:pt x="756" y="2317"/>
                </a:lnTo>
                <a:lnTo>
                  <a:pt x="749" y="2317"/>
                </a:lnTo>
                <a:lnTo>
                  <a:pt x="748" y="2313"/>
                </a:lnTo>
                <a:lnTo>
                  <a:pt x="745" y="2301"/>
                </a:lnTo>
                <a:lnTo>
                  <a:pt x="740" y="2286"/>
                </a:lnTo>
                <a:lnTo>
                  <a:pt x="735" y="2264"/>
                </a:lnTo>
                <a:lnTo>
                  <a:pt x="729" y="2237"/>
                </a:lnTo>
                <a:lnTo>
                  <a:pt x="721" y="2205"/>
                </a:lnTo>
                <a:lnTo>
                  <a:pt x="711" y="2169"/>
                </a:lnTo>
                <a:lnTo>
                  <a:pt x="702" y="2128"/>
                </a:lnTo>
                <a:lnTo>
                  <a:pt x="690" y="2084"/>
                </a:lnTo>
                <a:lnTo>
                  <a:pt x="679" y="2036"/>
                </a:lnTo>
                <a:lnTo>
                  <a:pt x="665" y="1985"/>
                </a:lnTo>
                <a:lnTo>
                  <a:pt x="651" y="1931"/>
                </a:lnTo>
                <a:lnTo>
                  <a:pt x="638" y="1874"/>
                </a:lnTo>
                <a:lnTo>
                  <a:pt x="623" y="1815"/>
                </a:lnTo>
                <a:lnTo>
                  <a:pt x="607" y="1753"/>
                </a:lnTo>
                <a:lnTo>
                  <a:pt x="592" y="1691"/>
                </a:lnTo>
                <a:lnTo>
                  <a:pt x="576" y="1626"/>
                </a:lnTo>
                <a:lnTo>
                  <a:pt x="559" y="1560"/>
                </a:lnTo>
                <a:lnTo>
                  <a:pt x="542" y="1494"/>
                </a:lnTo>
                <a:lnTo>
                  <a:pt x="526" y="1427"/>
                </a:lnTo>
                <a:lnTo>
                  <a:pt x="509" y="1360"/>
                </a:lnTo>
                <a:lnTo>
                  <a:pt x="492" y="1292"/>
                </a:lnTo>
                <a:lnTo>
                  <a:pt x="474" y="1225"/>
                </a:lnTo>
                <a:lnTo>
                  <a:pt x="459" y="1159"/>
                </a:lnTo>
                <a:lnTo>
                  <a:pt x="442" y="1093"/>
                </a:lnTo>
                <a:lnTo>
                  <a:pt x="426" y="1029"/>
                </a:lnTo>
                <a:lnTo>
                  <a:pt x="411" y="966"/>
                </a:lnTo>
                <a:lnTo>
                  <a:pt x="395" y="906"/>
                </a:lnTo>
                <a:lnTo>
                  <a:pt x="380" y="847"/>
                </a:lnTo>
                <a:lnTo>
                  <a:pt x="367" y="791"/>
                </a:lnTo>
                <a:lnTo>
                  <a:pt x="353" y="738"/>
                </a:lnTo>
                <a:lnTo>
                  <a:pt x="340" y="687"/>
                </a:lnTo>
                <a:lnTo>
                  <a:pt x="328" y="640"/>
                </a:lnTo>
                <a:lnTo>
                  <a:pt x="317" y="597"/>
                </a:lnTo>
                <a:lnTo>
                  <a:pt x="308" y="558"/>
                </a:lnTo>
                <a:lnTo>
                  <a:pt x="298" y="522"/>
                </a:lnTo>
                <a:lnTo>
                  <a:pt x="291" y="492"/>
                </a:lnTo>
                <a:lnTo>
                  <a:pt x="285" y="466"/>
                </a:lnTo>
                <a:lnTo>
                  <a:pt x="280" y="446"/>
                </a:lnTo>
                <a:lnTo>
                  <a:pt x="275" y="431"/>
                </a:lnTo>
                <a:lnTo>
                  <a:pt x="273" y="422"/>
                </a:lnTo>
                <a:lnTo>
                  <a:pt x="272" y="419"/>
                </a:lnTo>
                <a:lnTo>
                  <a:pt x="118" y="419"/>
                </a:lnTo>
                <a:lnTo>
                  <a:pt x="91" y="419"/>
                </a:lnTo>
                <a:lnTo>
                  <a:pt x="66" y="419"/>
                </a:lnTo>
                <a:lnTo>
                  <a:pt x="43" y="419"/>
                </a:lnTo>
                <a:lnTo>
                  <a:pt x="24" y="419"/>
                </a:lnTo>
                <a:lnTo>
                  <a:pt x="9" y="419"/>
                </a:lnTo>
                <a:lnTo>
                  <a:pt x="0" y="41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4913906"/>
            <a:ext cx="9144000" cy="229594"/>
            <a:chOff x="0" y="4913906"/>
            <a:chExt cx="9144000" cy="229594"/>
          </a:xfrm>
        </p:grpSpPr>
        <p:pic>
          <p:nvPicPr>
            <p:cNvPr id="19" name="Picture 350" descr="C:\Users\Sarah\Documents\_SSD_Business\Clients\AKA Design\1388_UW Foster PPT template\Art\RainAngle-purple_CESMAS.pn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807"/>
            <a:stretch/>
          </p:blipFill>
          <p:spPr bwMode="auto">
            <a:xfrm>
              <a:off x="0" y="4913906"/>
              <a:ext cx="9144000" cy="22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50" descr="C:\Users\Sarah\Documents\_SSD_Business\Clients\AKA Design\1388_UW Foster PPT template\Art\RainAngle-purple_CESMAS.pn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807"/>
            <a:stretch/>
          </p:blipFill>
          <p:spPr bwMode="auto">
            <a:xfrm>
              <a:off x="0" y="4913906"/>
              <a:ext cx="9144000" cy="22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Freeform 8"/>
          <p:cNvSpPr>
            <a:spLocks/>
          </p:cNvSpPr>
          <p:nvPr userDrawn="1"/>
        </p:nvSpPr>
        <p:spPr bwMode="auto">
          <a:xfrm>
            <a:off x="0" y="2715182"/>
            <a:ext cx="4876038" cy="127000"/>
          </a:xfrm>
          <a:custGeom>
            <a:avLst/>
            <a:gdLst/>
            <a:ahLst/>
            <a:cxnLst/>
            <a:rect l="l" t="t" r="r" b="b"/>
            <a:pathLst>
              <a:path w="4876038" h="127000">
                <a:moveTo>
                  <a:pt x="0" y="0"/>
                </a:moveTo>
                <a:lnTo>
                  <a:pt x="1651376" y="0"/>
                </a:lnTo>
                <a:lnTo>
                  <a:pt x="3224662" y="0"/>
                </a:lnTo>
                <a:lnTo>
                  <a:pt x="4876038" y="0"/>
                </a:lnTo>
                <a:lnTo>
                  <a:pt x="4842701" y="127000"/>
                </a:lnTo>
                <a:lnTo>
                  <a:pt x="3191325" y="127000"/>
                </a:lnTo>
                <a:lnTo>
                  <a:pt x="1651376" y="127000"/>
                </a:lnTo>
                <a:lnTo>
                  <a:pt x="0" y="127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569" y="404086"/>
            <a:ext cx="2240279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70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568">
          <p15:clr>
            <a:srgbClr val="FBAE40"/>
          </p15:clr>
        </p15:guide>
        <p15:guide id="3" pos="32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_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1" y="3035188"/>
            <a:ext cx="7762875" cy="530915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2850" b="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name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1951" y="1568359"/>
            <a:ext cx="7743825" cy="1118255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spcBef>
                <a:spcPts val="0"/>
              </a:spcBef>
              <a:defRPr sz="3800" b="0" cap="all" spc="-30" baseline="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This Click to edit master title style</a:t>
            </a:r>
          </a:p>
        </p:txBody>
      </p:sp>
      <p:sp>
        <p:nvSpPr>
          <p:cNvPr id="11" name="Freeform 8"/>
          <p:cNvSpPr>
            <a:spLocks/>
          </p:cNvSpPr>
          <p:nvPr userDrawn="1"/>
        </p:nvSpPr>
        <p:spPr bwMode="auto">
          <a:xfrm>
            <a:off x="-2866" y="2715182"/>
            <a:ext cx="2560320" cy="127000"/>
          </a:xfrm>
          <a:custGeom>
            <a:avLst/>
            <a:gdLst/>
            <a:ahLst/>
            <a:cxnLst/>
            <a:rect l="l" t="t" r="r" b="b"/>
            <a:pathLst>
              <a:path w="3224662" h="127000">
                <a:moveTo>
                  <a:pt x="0" y="0"/>
                </a:moveTo>
                <a:lnTo>
                  <a:pt x="3224662" y="0"/>
                </a:lnTo>
                <a:lnTo>
                  <a:pt x="3191325" y="127000"/>
                </a:lnTo>
                <a:lnTo>
                  <a:pt x="0" y="127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6600" y="4448832"/>
            <a:ext cx="1920239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5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61950" y="337418"/>
            <a:ext cx="8170606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1950" y="1003394"/>
            <a:ext cx="8170606" cy="1744067"/>
          </a:xfrm>
          <a:prstGeom prst="rect">
            <a:avLst/>
          </a:prstGeom>
        </p:spPr>
        <p:txBody>
          <a:bodyPr vert="horz" wrap="square" lIns="13716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61950" y="4775238"/>
            <a:ext cx="5103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82AC86B-39BA-4CB3-92E4-E7DC2740F1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47" y="4376988"/>
            <a:ext cx="821553" cy="6675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9547" y="4663898"/>
            <a:ext cx="1440179" cy="4114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50" r:id="rId3"/>
    <p:sldLayoutId id="2147483671" r:id="rId4"/>
    <p:sldLayoutId id="2147483653" r:id="rId5"/>
    <p:sldLayoutId id="2147483670" r:id="rId6"/>
    <p:sldLayoutId id="2147483662" r:id="rId7"/>
  </p:sldLayoutIdLst>
  <p:transition>
    <p:fade/>
  </p:transition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defTabSz="457200" rtl="0" fontAlgn="base">
        <a:spcBef>
          <a:spcPts val="0"/>
        </a:spcBef>
        <a:spcAft>
          <a:spcPts val="100"/>
        </a:spcAft>
        <a:buFont typeface="Arial" charset="0"/>
        <a:buNone/>
        <a:defRPr sz="22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69913" indent="-228600" algn="l" defTabSz="457200" rtl="0" fontAlgn="base">
        <a:spcBef>
          <a:spcPts val="0"/>
        </a:spcBef>
        <a:spcAft>
          <a:spcPts val="1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01688" indent="-227013" algn="l" defTabSz="457200" rtl="0" fontAlgn="base">
        <a:spcBef>
          <a:spcPts val="0"/>
        </a:spcBef>
        <a:spcAft>
          <a:spcPts val="10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27113" indent="-220663" algn="l" defTabSz="457200" rtl="0" fontAlgn="base">
        <a:spcBef>
          <a:spcPts val="0"/>
        </a:spcBef>
        <a:spcAft>
          <a:spcPts val="1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258888" indent="-239713" algn="l" defTabSz="457200" rtl="0" fontAlgn="base">
        <a:spcBef>
          <a:spcPts val="0"/>
        </a:spcBef>
        <a:spcAft>
          <a:spcPts val="1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orient="horz" pos="279" userDrawn="1">
          <p15:clr>
            <a:srgbClr val="F26B43"/>
          </p15:clr>
        </p15:guide>
        <p15:guide id="5" orient="horz" pos="840" userDrawn="1">
          <p15:clr>
            <a:srgbClr val="F26B43"/>
          </p15:clr>
        </p15:guide>
        <p15:guide id="6" pos="542" userDrawn="1">
          <p15:clr>
            <a:srgbClr val="F26B43"/>
          </p15:clr>
        </p15:guide>
        <p15:guide id="7" pos="556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361950" y="337418"/>
            <a:ext cx="8170606" cy="58477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1950" y="1003394"/>
            <a:ext cx="8170606" cy="1744067"/>
          </a:xfrm>
          <a:prstGeom prst="rect">
            <a:avLst/>
          </a:prstGeom>
        </p:spPr>
        <p:txBody>
          <a:bodyPr vert="horz" wrap="square" lIns="13716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61950" y="4775238"/>
            <a:ext cx="5103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82AC86B-39BA-4CB3-92E4-E7DC2740F1B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443417" y="4569498"/>
            <a:ext cx="1440179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0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96" r:id="rId9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defTabSz="457200" rtl="0" fontAlgn="base">
        <a:spcBef>
          <a:spcPts val="0"/>
        </a:spcBef>
        <a:spcAft>
          <a:spcPts val="100"/>
        </a:spcAft>
        <a:buFont typeface="Arial" charset="0"/>
        <a:buNone/>
        <a:defRPr sz="22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69913" indent="-228600" algn="l" defTabSz="457200" rtl="0" fontAlgn="base">
        <a:spcBef>
          <a:spcPts val="0"/>
        </a:spcBef>
        <a:spcAft>
          <a:spcPts val="1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801688" indent="-227013" algn="l" defTabSz="457200" rtl="0" fontAlgn="base">
        <a:spcBef>
          <a:spcPts val="0"/>
        </a:spcBef>
        <a:spcAft>
          <a:spcPts val="10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027113" indent="-220663" algn="l" defTabSz="457200" rtl="0" fontAlgn="base">
        <a:spcBef>
          <a:spcPts val="0"/>
        </a:spcBef>
        <a:spcAft>
          <a:spcPts val="1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258888" indent="-239713" algn="l" defTabSz="457200" rtl="0" fontAlgn="base">
        <a:spcBef>
          <a:spcPts val="0"/>
        </a:spcBef>
        <a:spcAft>
          <a:spcPts val="1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orient="horz" pos="279">
          <p15:clr>
            <a:srgbClr val="F26B43"/>
          </p15:clr>
        </p15:guide>
        <p15:guide id="5" orient="horz" pos="840">
          <p15:clr>
            <a:srgbClr val="F26B43"/>
          </p15:clr>
        </p15:guide>
        <p15:guide id="6" pos="542">
          <p15:clr>
            <a:srgbClr val="F26B43"/>
          </p15:clr>
        </p15:guide>
        <p15:guide id="7" pos="55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jamieonthemat.wordpress.com/2009/12/01/grouchy-yogini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hercurtis.me/teaching/courses/acctg522/class01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prod-hcs.foster.uw.edu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hercurtis.me/teaching/courses/acctg522/syllabus.html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479" y="1458893"/>
            <a:ext cx="7743825" cy="1232773"/>
          </a:xfrm>
        </p:spPr>
        <p:txBody>
          <a:bodyPr/>
          <a:lstStyle/>
          <a:p>
            <a:r>
              <a:rPr lang="en-US" sz="3200" dirty="0"/>
              <a:t>Data Analytics for Professional Accountants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2773AAD-913F-4F7D-B76C-297F2718F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68" y="3014332"/>
            <a:ext cx="7762875" cy="538609"/>
          </a:xfrm>
        </p:spPr>
        <p:txBody>
          <a:bodyPr/>
          <a:lstStyle/>
          <a:p>
            <a:r>
              <a:rPr lang="en-US" dirty="0"/>
              <a:t>ACCTG 522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19B589-291F-4E0C-B4A8-CB3937D57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759" b="8545"/>
          <a:stretch/>
        </p:blipFill>
        <p:spPr>
          <a:xfrm>
            <a:off x="6233896" y="0"/>
            <a:ext cx="3259731" cy="5172528"/>
          </a:xfrm>
          <a:prstGeom prst="rect">
            <a:avLst/>
          </a:prstGeom>
        </p:spPr>
      </p:pic>
      <p:sp>
        <p:nvSpPr>
          <p:cNvPr id="5" name="Freeform 12">
            <a:extLst>
              <a:ext uri="{FF2B5EF4-FFF2-40B4-BE49-F238E27FC236}">
                <a16:creationId xmlns:a16="http://schemas.microsoft.com/office/drawing/2014/main" id="{260BD4C2-F325-46FA-9F11-D3B1BE83585C}"/>
              </a:ext>
            </a:extLst>
          </p:cNvPr>
          <p:cNvSpPr>
            <a:spLocks/>
          </p:cNvSpPr>
          <p:nvPr/>
        </p:nvSpPr>
        <p:spPr bwMode="auto">
          <a:xfrm>
            <a:off x="7951304" y="4373255"/>
            <a:ext cx="1192696" cy="799273"/>
          </a:xfrm>
          <a:custGeom>
            <a:avLst/>
            <a:gdLst>
              <a:gd name="T0" fmla="*/ 88 w 3456"/>
              <a:gd name="T1" fmla="*/ 0 h 2317"/>
              <a:gd name="T2" fmla="*/ 462 w 3456"/>
              <a:gd name="T3" fmla="*/ 0 h 2317"/>
              <a:gd name="T4" fmla="*/ 1159 w 3456"/>
              <a:gd name="T5" fmla="*/ 0 h 2317"/>
              <a:gd name="T6" fmla="*/ 1231 w 3456"/>
              <a:gd name="T7" fmla="*/ 419 h 2317"/>
              <a:gd name="T8" fmla="*/ 953 w 3456"/>
              <a:gd name="T9" fmla="*/ 419 h 2317"/>
              <a:gd name="T10" fmla="*/ 1239 w 3456"/>
              <a:gd name="T11" fmla="*/ 1591 h 2317"/>
              <a:gd name="T12" fmla="*/ 1298 w 3456"/>
              <a:gd name="T13" fmla="*/ 1374 h 2317"/>
              <a:gd name="T14" fmla="*/ 1387 w 3456"/>
              <a:gd name="T15" fmla="*/ 1044 h 2317"/>
              <a:gd name="T16" fmla="*/ 1487 w 3456"/>
              <a:gd name="T17" fmla="*/ 673 h 2317"/>
              <a:gd name="T18" fmla="*/ 1580 w 3456"/>
              <a:gd name="T19" fmla="*/ 328 h 2317"/>
              <a:gd name="T20" fmla="*/ 1646 w 3456"/>
              <a:gd name="T21" fmla="*/ 81 h 2317"/>
              <a:gd name="T22" fmla="*/ 1763 w 3456"/>
              <a:gd name="T23" fmla="*/ 0 h 2317"/>
              <a:gd name="T24" fmla="*/ 2093 w 3456"/>
              <a:gd name="T25" fmla="*/ 0 h 2317"/>
              <a:gd name="T26" fmla="*/ 2122 w 3456"/>
              <a:gd name="T27" fmla="*/ 113 h 2317"/>
              <a:gd name="T28" fmla="*/ 2189 w 3456"/>
              <a:gd name="T29" fmla="*/ 380 h 2317"/>
              <a:gd name="T30" fmla="*/ 2277 w 3456"/>
              <a:gd name="T31" fmla="*/ 734 h 2317"/>
              <a:gd name="T32" fmla="*/ 2369 w 3456"/>
              <a:gd name="T33" fmla="*/ 1105 h 2317"/>
              <a:gd name="T34" fmla="*/ 2447 w 3456"/>
              <a:gd name="T35" fmla="*/ 1420 h 2317"/>
              <a:gd name="T36" fmla="*/ 2496 w 3456"/>
              <a:gd name="T37" fmla="*/ 1611 h 2317"/>
              <a:gd name="T38" fmla="*/ 2634 w 3456"/>
              <a:gd name="T39" fmla="*/ 419 h 2317"/>
              <a:gd name="T40" fmla="*/ 2536 w 3456"/>
              <a:gd name="T41" fmla="*/ 281 h 2317"/>
              <a:gd name="T42" fmla="*/ 2536 w 3456"/>
              <a:gd name="T43" fmla="*/ 0 h 2317"/>
              <a:gd name="T44" fmla="*/ 3215 w 3456"/>
              <a:gd name="T45" fmla="*/ 419 h 2317"/>
              <a:gd name="T46" fmla="*/ 3178 w 3456"/>
              <a:gd name="T47" fmla="*/ 446 h 2317"/>
              <a:gd name="T48" fmla="*/ 3127 w 3456"/>
              <a:gd name="T49" fmla="*/ 640 h 2317"/>
              <a:gd name="T50" fmla="*/ 3041 w 3456"/>
              <a:gd name="T51" fmla="*/ 967 h 2317"/>
              <a:gd name="T52" fmla="*/ 2938 w 3456"/>
              <a:gd name="T53" fmla="*/ 1360 h 2317"/>
              <a:gd name="T54" fmla="*/ 2833 w 3456"/>
              <a:gd name="T55" fmla="*/ 1754 h 2317"/>
              <a:gd name="T56" fmla="*/ 2746 w 3456"/>
              <a:gd name="T57" fmla="*/ 2084 h 2317"/>
              <a:gd name="T58" fmla="*/ 2693 w 3456"/>
              <a:gd name="T59" fmla="*/ 2286 h 2317"/>
              <a:gd name="T60" fmla="*/ 2525 w 3456"/>
              <a:gd name="T61" fmla="*/ 2317 h 2317"/>
              <a:gd name="T62" fmla="*/ 2242 w 3456"/>
              <a:gd name="T63" fmla="*/ 2317 h 2317"/>
              <a:gd name="T64" fmla="*/ 2020 w 3456"/>
              <a:gd name="T65" fmla="*/ 2301 h 2317"/>
              <a:gd name="T66" fmla="*/ 1977 w 3456"/>
              <a:gd name="T67" fmla="*/ 2131 h 2317"/>
              <a:gd name="T68" fmla="*/ 1906 w 3456"/>
              <a:gd name="T69" fmla="*/ 1845 h 2317"/>
              <a:gd name="T70" fmla="*/ 1825 w 3456"/>
              <a:gd name="T71" fmla="*/ 1527 h 2317"/>
              <a:gd name="T72" fmla="*/ 1758 w 3456"/>
              <a:gd name="T73" fmla="*/ 1258 h 2317"/>
              <a:gd name="T74" fmla="*/ 1725 w 3456"/>
              <a:gd name="T75" fmla="*/ 1126 h 2317"/>
              <a:gd name="T76" fmla="*/ 1705 w 3456"/>
              <a:gd name="T77" fmla="*/ 1195 h 2317"/>
              <a:gd name="T78" fmla="*/ 1644 w 3456"/>
              <a:gd name="T79" fmla="*/ 1428 h 2317"/>
              <a:gd name="T80" fmla="*/ 1561 w 3456"/>
              <a:gd name="T81" fmla="*/ 1739 h 2317"/>
              <a:gd name="T82" fmla="*/ 1481 w 3456"/>
              <a:gd name="T83" fmla="*/ 2045 h 2317"/>
              <a:gd name="T84" fmla="*/ 1423 w 3456"/>
              <a:gd name="T85" fmla="*/ 2263 h 2317"/>
              <a:gd name="T86" fmla="*/ 1272 w 3456"/>
              <a:gd name="T87" fmla="*/ 2317 h 2317"/>
              <a:gd name="T88" fmla="*/ 1012 w 3456"/>
              <a:gd name="T89" fmla="*/ 2317 h 2317"/>
              <a:gd name="T90" fmla="*/ 748 w 3456"/>
              <a:gd name="T91" fmla="*/ 2313 h 2317"/>
              <a:gd name="T92" fmla="*/ 711 w 3456"/>
              <a:gd name="T93" fmla="*/ 2169 h 2317"/>
              <a:gd name="T94" fmla="*/ 638 w 3456"/>
              <a:gd name="T95" fmla="*/ 1874 h 2317"/>
              <a:gd name="T96" fmla="*/ 542 w 3456"/>
              <a:gd name="T97" fmla="*/ 1494 h 2317"/>
              <a:gd name="T98" fmla="*/ 442 w 3456"/>
              <a:gd name="T99" fmla="*/ 1093 h 2317"/>
              <a:gd name="T100" fmla="*/ 353 w 3456"/>
              <a:gd name="T101" fmla="*/ 738 h 2317"/>
              <a:gd name="T102" fmla="*/ 291 w 3456"/>
              <a:gd name="T103" fmla="*/ 492 h 2317"/>
              <a:gd name="T104" fmla="*/ 118 w 3456"/>
              <a:gd name="T105" fmla="*/ 419 h 2317"/>
              <a:gd name="T106" fmla="*/ 0 w 3456"/>
              <a:gd name="T107" fmla="*/ 419 h 2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56" h="2317">
                <a:moveTo>
                  <a:pt x="0" y="0"/>
                </a:moveTo>
                <a:lnTo>
                  <a:pt x="15" y="0"/>
                </a:lnTo>
                <a:lnTo>
                  <a:pt x="22" y="0"/>
                </a:lnTo>
                <a:lnTo>
                  <a:pt x="43" y="0"/>
                </a:lnTo>
                <a:lnTo>
                  <a:pt x="71" y="0"/>
                </a:lnTo>
                <a:lnTo>
                  <a:pt x="88" y="0"/>
                </a:lnTo>
                <a:lnTo>
                  <a:pt x="189" y="0"/>
                </a:lnTo>
                <a:lnTo>
                  <a:pt x="237" y="0"/>
                </a:lnTo>
                <a:lnTo>
                  <a:pt x="289" y="0"/>
                </a:lnTo>
                <a:lnTo>
                  <a:pt x="345" y="0"/>
                </a:lnTo>
                <a:lnTo>
                  <a:pt x="402" y="0"/>
                </a:lnTo>
                <a:lnTo>
                  <a:pt x="462" y="0"/>
                </a:lnTo>
                <a:lnTo>
                  <a:pt x="941" y="0"/>
                </a:lnTo>
                <a:lnTo>
                  <a:pt x="993" y="0"/>
                </a:lnTo>
                <a:lnTo>
                  <a:pt x="1042" y="0"/>
                </a:lnTo>
                <a:lnTo>
                  <a:pt x="1106" y="0"/>
                </a:lnTo>
                <a:lnTo>
                  <a:pt x="1125" y="0"/>
                </a:lnTo>
                <a:lnTo>
                  <a:pt x="1159" y="0"/>
                </a:lnTo>
                <a:lnTo>
                  <a:pt x="1188" y="0"/>
                </a:lnTo>
                <a:lnTo>
                  <a:pt x="1231" y="0"/>
                </a:lnTo>
                <a:lnTo>
                  <a:pt x="1231" y="372"/>
                </a:lnTo>
                <a:lnTo>
                  <a:pt x="1231" y="394"/>
                </a:lnTo>
                <a:lnTo>
                  <a:pt x="1231" y="410"/>
                </a:lnTo>
                <a:lnTo>
                  <a:pt x="1231" y="419"/>
                </a:lnTo>
                <a:lnTo>
                  <a:pt x="1082" y="419"/>
                </a:lnTo>
                <a:lnTo>
                  <a:pt x="1053" y="419"/>
                </a:lnTo>
                <a:lnTo>
                  <a:pt x="1024" y="419"/>
                </a:lnTo>
                <a:lnTo>
                  <a:pt x="997" y="419"/>
                </a:lnTo>
                <a:lnTo>
                  <a:pt x="973" y="419"/>
                </a:lnTo>
                <a:lnTo>
                  <a:pt x="953" y="419"/>
                </a:lnTo>
                <a:lnTo>
                  <a:pt x="924" y="419"/>
                </a:lnTo>
                <a:lnTo>
                  <a:pt x="1226" y="1638"/>
                </a:lnTo>
                <a:lnTo>
                  <a:pt x="1227" y="1635"/>
                </a:lnTo>
                <a:lnTo>
                  <a:pt x="1229" y="1627"/>
                </a:lnTo>
                <a:lnTo>
                  <a:pt x="1234" y="1611"/>
                </a:lnTo>
                <a:lnTo>
                  <a:pt x="1239" y="1591"/>
                </a:lnTo>
                <a:lnTo>
                  <a:pt x="1246" y="1566"/>
                </a:lnTo>
                <a:lnTo>
                  <a:pt x="1255" y="1536"/>
                </a:lnTo>
                <a:lnTo>
                  <a:pt x="1264" y="1502"/>
                </a:lnTo>
                <a:lnTo>
                  <a:pt x="1275" y="1463"/>
                </a:lnTo>
                <a:lnTo>
                  <a:pt x="1286" y="1420"/>
                </a:lnTo>
                <a:lnTo>
                  <a:pt x="1298" y="1374"/>
                </a:lnTo>
                <a:lnTo>
                  <a:pt x="1311" y="1325"/>
                </a:lnTo>
                <a:lnTo>
                  <a:pt x="1325" y="1273"/>
                </a:lnTo>
                <a:lnTo>
                  <a:pt x="1339" y="1219"/>
                </a:lnTo>
                <a:lnTo>
                  <a:pt x="1355" y="1162"/>
                </a:lnTo>
                <a:lnTo>
                  <a:pt x="1371" y="1104"/>
                </a:lnTo>
                <a:lnTo>
                  <a:pt x="1387" y="1044"/>
                </a:lnTo>
                <a:lnTo>
                  <a:pt x="1403" y="984"/>
                </a:lnTo>
                <a:lnTo>
                  <a:pt x="1420" y="922"/>
                </a:lnTo>
                <a:lnTo>
                  <a:pt x="1437" y="860"/>
                </a:lnTo>
                <a:lnTo>
                  <a:pt x="1454" y="797"/>
                </a:lnTo>
                <a:lnTo>
                  <a:pt x="1470" y="734"/>
                </a:lnTo>
                <a:lnTo>
                  <a:pt x="1487" y="673"/>
                </a:lnTo>
                <a:lnTo>
                  <a:pt x="1504" y="611"/>
                </a:lnTo>
                <a:lnTo>
                  <a:pt x="1520" y="551"/>
                </a:lnTo>
                <a:lnTo>
                  <a:pt x="1535" y="492"/>
                </a:lnTo>
                <a:lnTo>
                  <a:pt x="1551" y="436"/>
                </a:lnTo>
                <a:lnTo>
                  <a:pt x="1566" y="380"/>
                </a:lnTo>
                <a:lnTo>
                  <a:pt x="1580" y="328"/>
                </a:lnTo>
                <a:lnTo>
                  <a:pt x="1593" y="278"/>
                </a:lnTo>
                <a:lnTo>
                  <a:pt x="1605" y="231"/>
                </a:lnTo>
                <a:lnTo>
                  <a:pt x="1618" y="188"/>
                </a:lnTo>
                <a:lnTo>
                  <a:pt x="1629" y="149"/>
                </a:lnTo>
                <a:lnTo>
                  <a:pt x="1638" y="112"/>
                </a:lnTo>
                <a:lnTo>
                  <a:pt x="1646" y="81"/>
                </a:lnTo>
                <a:lnTo>
                  <a:pt x="1654" y="55"/>
                </a:lnTo>
                <a:lnTo>
                  <a:pt x="1660" y="33"/>
                </a:lnTo>
                <a:lnTo>
                  <a:pt x="1664" y="16"/>
                </a:lnTo>
                <a:lnTo>
                  <a:pt x="1667" y="6"/>
                </a:lnTo>
                <a:lnTo>
                  <a:pt x="1668" y="0"/>
                </a:lnTo>
                <a:lnTo>
                  <a:pt x="1763" y="0"/>
                </a:lnTo>
                <a:lnTo>
                  <a:pt x="1794" y="0"/>
                </a:lnTo>
                <a:lnTo>
                  <a:pt x="1811" y="0"/>
                </a:lnTo>
                <a:lnTo>
                  <a:pt x="1968" y="0"/>
                </a:lnTo>
                <a:lnTo>
                  <a:pt x="1999" y="0"/>
                </a:lnTo>
                <a:lnTo>
                  <a:pt x="2028" y="0"/>
                </a:lnTo>
                <a:lnTo>
                  <a:pt x="2093" y="0"/>
                </a:lnTo>
                <a:lnTo>
                  <a:pt x="2095" y="6"/>
                </a:lnTo>
                <a:lnTo>
                  <a:pt x="2098" y="16"/>
                </a:lnTo>
                <a:lnTo>
                  <a:pt x="2102" y="33"/>
                </a:lnTo>
                <a:lnTo>
                  <a:pt x="2107" y="55"/>
                </a:lnTo>
                <a:lnTo>
                  <a:pt x="2113" y="81"/>
                </a:lnTo>
                <a:lnTo>
                  <a:pt x="2122" y="113"/>
                </a:lnTo>
                <a:lnTo>
                  <a:pt x="2130" y="149"/>
                </a:lnTo>
                <a:lnTo>
                  <a:pt x="2141" y="188"/>
                </a:lnTo>
                <a:lnTo>
                  <a:pt x="2151" y="231"/>
                </a:lnTo>
                <a:lnTo>
                  <a:pt x="2163" y="278"/>
                </a:lnTo>
                <a:lnTo>
                  <a:pt x="2175" y="328"/>
                </a:lnTo>
                <a:lnTo>
                  <a:pt x="2189" y="380"/>
                </a:lnTo>
                <a:lnTo>
                  <a:pt x="2202" y="436"/>
                </a:lnTo>
                <a:lnTo>
                  <a:pt x="2216" y="492"/>
                </a:lnTo>
                <a:lnTo>
                  <a:pt x="2231" y="552"/>
                </a:lnTo>
                <a:lnTo>
                  <a:pt x="2246" y="611"/>
                </a:lnTo>
                <a:lnTo>
                  <a:pt x="2261" y="673"/>
                </a:lnTo>
                <a:lnTo>
                  <a:pt x="2277" y="734"/>
                </a:lnTo>
                <a:lnTo>
                  <a:pt x="2292" y="797"/>
                </a:lnTo>
                <a:lnTo>
                  <a:pt x="2308" y="860"/>
                </a:lnTo>
                <a:lnTo>
                  <a:pt x="2323" y="922"/>
                </a:lnTo>
                <a:lnTo>
                  <a:pt x="2339" y="984"/>
                </a:lnTo>
                <a:lnTo>
                  <a:pt x="2354" y="1044"/>
                </a:lnTo>
                <a:lnTo>
                  <a:pt x="2369" y="1105"/>
                </a:lnTo>
                <a:lnTo>
                  <a:pt x="2384" y="1162"/>
                </a:lnTo>
                <a:lnTo>
                  <a:pt x="2397" y="1219"/>
                </a:lnTo>
                <a:lnTo>
                  <a:pt x="2411" y="1273"/>
                </a:lnTo>
                <a:lnTo>
                  <a:pt x="2423" y="1325"/>
                </a:lnTo>
                <a:lnTo>
                  <a:pt x="2436" y="1374"/>
                </a:lnTo>
                <a:lnTo>
                  <a:pt x="2447" y="1420"/>
                </a:lnTo>
                <a:lnTo>
                  <a:pt x="2458" y="1463"/>
                </a:lnTo>
                <a:lnTo>
                  <a:pt x="2467" y="1502"/>
                </a:lnTo>
                <a:lnTo>
                  <a:pt x="2477" y="1536"/>
                </a:lnTo>
                <a:lnTo>
                  <a:pt x="2484" y="1565"/>
                </a:lnTo>
                <a:lnTo>
                  <a:pt x="2490" y="1591"/>
                </a:lnTo>
                <a:lnTo>
                  <a:pt x="2496" y="1611"/>
                </a:lnTo>
                <a:lnTo>
                  <a:pt x="2499" y="1627"/>
                </a:lnTo>
                <a:lnTo>
                  <a:pt x="2501" y="1635"/>
                </a:lnTo>
                <a:lnTo>
                  <a:pt x="2502" y="1638"/>
                </a:lnTo>
                <a:lnTo>
                  <a:pt x="2831" y="419"/>
                </a:lnTo>
                <a:lnTo>
                  <a:pt x="2663" y="419"/>
                </a:lnTo>
                <a:lnTo>
                  <a:pt x="2634" y="419"/>
                </a:lnTo>
                <a:lnTo>
                  <a:pt x="2607" y="419"/>
                </a:lnTo>
                <a:lnTo>
                  <a:pt x="2582" y="419"/>
                </a:lnTo>
                <a:lnTo>
                  <a:pt x="2562" y="419"/>
                </a:lnTo>
                <a:lnTo>
                  <a:pt x="2546" y="419"/>
                </a:lnTo>
                <a:lnTo>
                  <a:pt x="2536" y="419"/>
                </a:lnTo>
                <a:lnTo>
                  <a:pt x="2536" y="281"/>
                </a:lnTo>
                <a:lnTo>
                  <a:pt x="2536" y="246"/>
                </a:lnTo>
                <a:lnTo>
                  <a:pt x="2536" y="209"/>
                </a:lnTo>
                <a:lnTo>
                  <a:pt x="2536" y="47"/>
                </a:lnTo>
                <a:lnTo>
                  <a:pt x="2536" y="26"/>
                </a:lnTo>
                <a:lnTo>
                  <a:pt x="2536" y="10"/>
                </a:lnTo>
                <a:lnTo>
                  <a:pt x="2536" y="0"/>
                </a:lnTo>
                <a:lnTo>
                  <a:pt x="3456" y="0"/>
                </a:lnTo>
                <a:lnTo>
                  <a:pt x="3456" y="419"/>
                </a:lnTo>
                <a:lnTo>
                  <a:pt x="3283" y="419"/>
                </a:lnTo>
                <a:lnTo>
                  <a:pt x="3258" y="419"/>
                </a:lnTo>
                <a:lnTo>
                  <a:pt x="3234" y="419"/>
                </a:lnTo>
                <a:lnTo>
                  <a:pt x="3215" y="419"/>
                </a:lnTo>
                <a:lnTo>
                  <a:pt x="3199" y="419"/>
                </a:lnTo>
                <a:lnTo>
                  <a:pt x="3189" y="419"/>
                </a:lnTo>
                <a:lnTo>
                  <a:pt x="3186" y="419"/>
                </a:lnTo>
                <a:lnTo>
                  <a:pt x="3185" y="422"/>
                </a:lnTo>
                <a:lnTo>
                  <a:pt x="3183" y="431"/>
                </a:lnTo>
                <a:lnTo>
                  <a:pt x="3178" y="446"/>
                </a:lnTo>
                <a:lnTo>
                  <a:pt x="3173" y="466"/>
                </a:lnTo>
                <a:lnTo>
                  <a:pt x="3166" y="492"/>
                </a:lnTo>
                <a:lnTo>
                  <a:pt x="3159" y="522"/>
                </a:lnTo>
                <a:lnTo>
                  <a:pt x="3149" y="558"/>
                </a:lnTo>
                <a:lnTo>
                  <a:pt x="3139" y="597"/>
                </a:lnTo>
                <a:lnTo>
                  <a:pt x="3127" y="640"/>
                </a:lnTo>
                <a:lnTo>
                  <a:pt x="3115" y="687"/>
                </a:lnTo>
                <a:lnTo>
                  <a:pt x="3101" y="738"/>
                </a:lnTo>
                <a:lnTo>
                  <a:pt x="3087" y="791"/>
                </a:lnTo>
                <a:lnTo>
                  <a:pt x="3073" y="847"/>
                </a:lnTo>
                <a:lnTo>
                  <a:pt x="3057" y="906"/>
                </a:lnTo>
                <a:lnTo>
                  <a:pt x="3041" y="967"/>
                </a:lnTo>
                <a:lnTo>
                  <a:pt x="3025" y="1029"/>
                </a:lnTo>
                <a:lnTo>
                  <a:pt x="3008" y="1093"/>
                </a:lnTo>
                <a:lnTo>
                  <a:pt x="2990" y="1159"/>
                </a:lnTo>
                <a:lnTo>
                  <a:pt x="2973" y="1225"/>
                </a:lnTo>
                <a:lnTo>
                  <a:pt x="2955" y="1292"/>
                </a:lnTo>
                <a:lnTo>
                  <a:pt x="2938" y="1360"/>
                </a:lnTo>
                <a:lnTo>
                  <a:pt x="2920" y="1427"/>
                </a:lnTo>
                <a:lnTo>
                  <a:pt x="2902" y="1494"/>
                </a:lnTo>
                <a:lnTo>
                  <a:pt x="2884" y="1560"/>
                </a:lnTo>
                <a:lnTo>
                  <a:pt x="2867" y="1626"/>
                </a:lnTo>
                <a:lnTo>
                  <a:pt x="2850" y="1691"/>
                </a:lnTo>
                <a:lnTo>
                  <a:pt x="2833" y="1754"/>
                </a:lnTo>
                <a:lnTo>
                  <a:pt x="2817" y="1815"/>
                </a:lnTo>
                <a:lnTo>
                  <a:pt x="2801" y="1874"/>
                </a:lnTo>
                <a:lnTo>
                  <a:pt x="2787" y="1931"/>
                </a:lnTo>
                <a:lnTo>
                  <a:pt x="2772" y="1985"/>
                </a:lnTo>
                <a:lnTo>
                  <a:pt x="2759" y="2036"/>
                </a:lnTo>
                <a:lnTo>
                  <a:pt x="2746" y="2084"/>
                </a:lnTo>
                <a:lnTo>
                  <a:pt x="2734" y="2128"/>
                </a:lnTo>
                <a:lnTo>
                  <a:pt x="2724" y="2169"/>
                </a:lnTo>
                <a:lnTo>
                  <a:pt x="2715" y="2205"/>
                </a:lnTo>
                <a:lnTo>
                  <a:pt x="2706" y="2237"/>
                </a:lnTo>
                <a:lnTo>
                  <a:pt x="2699" y="2264"/>
                </a:lnTo>
                <a:lnTo>
                  <a:pt x="2693" y="2286"/>
                </a:lnTo>
                <a:lnTo>
                  <a:pt x="2688" y="2302"/>
                </a:lnTo>
                <a:lnTo>
                  <a:pt x="2686" y="2313"/>
                </a:lnTo>
                <a:lnTo>
                  <a:pt x="2684" y="2317"/>
                </a:lnTo>
                <a:lnTo>
                  <a:pt x="2584" y="2317"/>
                </a:lnTo>
                <a:lnTo>
                  <a:pt x="2548" y="2317"/>
                </a:lnTo>
                <a:lnTo>
                  <a:pt x="2525" y="2317"/>
                </a:lnTo>
                <a:lnTo>
                  <a:pt x="2490" y="2317"/>
                </a:lnTo>
                <a:lnTo>
                  <a:pt x="2466" y="2317"/>
                </a:lnTo>
                <a:lnTo>
                  <a:pt x="2422" y="2317"/>
                </a:lnTo>
                <a:lnTo>
                  <a:pt x="2312" y="2317"/>
                </a:lnTo>
                <a:lnTo>
                  <a:pt x="2286" y="2317"/>
                </a:lnTo>
                <a:lnTo>
                  <a:pt x="2242" y="2317"/>
                </a:lnTo>
                <a:lnTo>
                  <a:pt x="2058" y="2317"/>
                </a:lnTo>
                <a:lnTo>
                  <a:pt x="2045" y="2317"/>
                </a:lnTo>
                <a:lnTo>
                  <a:pt x="2032" y="2317"/>
                </a:lnTo>
                <a:lnTo>
                  <a:pt x="2024" y="2317"/>
                </a:lnTo>
                <a:lnTo>
                  <a:pt x="2023" y="2312"/>
                </a:lnTo>
                <a:lnTo>
                  <a:pt x="2020" y="2301"/>
                </a:lnTo>
                <a:lnTo>
                  <a:pt x="2016" y="2285"/>
                </a:lnTo>
                <a:lnTo>
                  <a:pt x="2011" y="2263"/>
                </a:lnTo>
                <a:lnTo>
                  <a:pt x="2003" y="2236"/>
                </a:lnTo>
                <a:lnTo>
                  <a:pt x="1996" y="2205"/>
                </a:lnTo>
                <a:lnTo>
                  <a:pt x="1988" y="2170"/>
                </a:lnTo>
                <a:lnTo>
                  <a:pt x="1977" y="2131"/>
                </a:lnTo>
                <a:lnTo>
                  <a:pt x="1967" y="2089"/>
                </a:lnTo>
                <a:lnTo>
                  <a:pt x="1956" y="2045"/>
                </a:lnTo>
                <a:lnTo>
                  <a:pt x="1944" y="1998"/>
                </a:lnTo>
                <a:lnTo>
                  <a:pt x="1931" y="1948"/>
                </a:lnTo>
                <a:lnTo>
                  <a:pt x="1919" y="1897"/>
                </a:lnTo>
                <a:lnTo>
                  <a:pt x="1906" y="1845"/>
                </a:lnTo>
                <a:lnTo>
                  <a:pt x="1892" y="1792"/>
                </a:lnTo>
                <a:lnTo>
                  <a:pt x="1879" y="1739"/>
                </a:lnTo>
                <a:lnTo>
                  <a:pt x="1865" y="1684"/>
                </a:lnTo>
                <a:lnTo>
                  <a:pt x="1852" y="1631"/>
                </a:lnTo>
                <a:lnTo>
                  <a:pt x="1839" y="1578"/>
                </a:lnTo>
                <a:lnTo>
                  <a:pt x="1825" y="1527"/>
                </a:lnTo>
                <a:lnTo>
                  <a:pt x="1813" y="1476"/>
                </a:lnTo>
                <a:lnTo>
                  <a:pt x="1801" y="1428"/>
                </a:lnTo>
                <a:lnTo>
                  <a:pt x="1790" y="1381"/>
                </a:lnTo>
                <a:lnTo>
                  <a:pt x="1778" y="1337"/>
                </a:lnTo>
                <a:lnTo>
                  <a:pt x="1768" y="1296"/>
                </a:lnTo>
                <a:lnTo>
                  <a:pt x="1758" y="1258"/>
                </a:lnTo>
                <a:lnTo>
                  <a:pt x="1750" y="1225"/>
                </a:lnTo>
                <a:lnTo>
                  <a:pt x="1743" y="1195"/>
                </a:lnTo>
                <a:lnTo>
                  <a:pt x="1736" y="1170"/>
                </a:lnTo>
                <a:lnTo>
                  <a:pt x="1731" y="1150"/>
                </a:lnTo>
                <a:lnTo>
                  <a:pt x="1727" y="1135"/>
                </a:lnTo>
                <a:lnTo>
                  <a:pt x="1725" y="1126"/>
                </a:lnTo>
                <a:lnTo>
                  <a:pt x="1725" y="1123"/>
                </a:lnTo>
                <a:lnTo>
                  <a:pt x="1724" y="1126"/>
                </a:lnTo>
                <a:lnTo>
                  <a:pt x="1722" y="1135"/>
                </a:lnTo>
                <a:lnTo>
                  <a:pt x="1718" y="1150"/>
                </a:lnTo>
                <a:lnTo>
                  <a:pt x="1712" y="1170"/>
                </a:lnTo>
                <a:lnTo>
                  <a:pt x="1705" y="1195"/>
                </a:lnTo>
                <a:lnTo>
                  <a:pt x="1698" y="1225"/>
                </a:lnTo>
                <a:lnTo>
                  <a:pt x="1688" y="1258"/>
                </a:lnTo>
                <a:lnTo>
                  <a:pt x="1679" y="1296"/>
                </a:lnTo>
                <a:lnTo>
                  <a:pt x="1668" y="1337"/>
                </a:lnTo>
                <a:lnTo>
                  <a:pt x="1657" y="1381"/>
                </a:lnTo>
                <a:lnTo>
                  <a:pt x="1644" y="1428"/>
                </a:lnTo>
                <a:lnTo>
                  <a:pt x="1632" y="1476"/>
                </a:lnTo>
                <a:lnTo>
                  <a:pt x="1618" y="1527"/>
                </a:lnTo>
                <a:lnTo>
                  <a:pt x="1604" y="1578"/>
                </a:lnTo>
                <a:lnTo>
                  <a:pt x="1591" y="1631"/>
                </a:lnTo>
                <a:lnTo>
                  <a:pt x="1576" y="1684"/>
                </a:lnTo>
                <a:lnTo>
                  <a:pt x="1561" y="1739"/>
                </a:lnTo>
                <a:lnTo>
                  <a:pt x="1548" y="1792"/>
                </a:lnTo>
                <a:lnTo>
                  <a:pt x="1534" y="1845"/>
                </a:lnTo>
                <a:lnTo>
                  <a:pt x="1520" y="1897"/>
                </a:lnTo>
                <a:lnTo>
                  <a:pt x="1507" y="1948"/>
                </a:lnTo>
                <a:lnTo>
                  <a:pt x="1493" y="1998"/>
                </a:lnTo>
                <a:lnTo>
                  <a:pt x="1481" y="2045"/>
                </a:lnTo>
                <a:lnTo>
                  <a:pt x="1469" y="2089"/>
                </a:lnTo>
                <a:lnTo>
                  <a:pt x="1458" y="2131"/>
                </a:lnTo>
                <a:lnTo>
                  <a:pt x="1448" y="2170"/>
                </a:lnTo>
                <a:lnTo>
                  <a:pt x="1439" y="2205"/>
                </a:lnTo>
                <a:lnTo>
                  <a:pt x="1431" y="2236"/>
                </a:lnTo>
                <a:lnTo>
                  <a:pt x="1423" y="2263"/>
                </a:lnTo>
                <a:lnTo>
                  <a:pt x="1418" y="2285"/>
                </a:lnTo>
                <a:lnTo>
                  <a:pt x="1414" y="2301"/>
                </a:lnTo>
                <a:lnTo>
                  <a:pt x="1411" y="2312"/>
                </a:lnTo>
                <a:lnTo>
                  <a:pt x="1410" y="2317"/>
                </a:lnTo>
                <a:lnTo>
                  <a:pt x="1308" y="2317"/>
                </a:lnTo>
                <a:lnTo>
                  <a:pt x="1272" y="2317"/>
                </a:lnTo>
                <a:lnTo>
                  <a:pt x="1250" y="2317"/>
                </a:lnTo>
                <a:lnTo>
                  <a:pt x="1215" y="2317"/>
                </a:lnTo>
                <a:lnTo>
                  <a:pt x="1191" y="2317"/>
                </a:lnTo>
                <a:lnTo>
                  <a:pt x="1147" y="2317"/>
                </a:lnTo>
                <a:lnTo>
                  <a:pt x="1037" y="2317"/>
                </a:lnTo>
                <a:lnTo>
                  <a:pt x="1012" y="2317"/>
                </a:lnTo>
                <a:lnTo>
                  <a:pt x="968" y="2317"/>
                </a:lnTo>
                <a:lnTo>
                  <a:pt x="782" y="2317"/>
                </a:lnTo>
                <a:lnTo>
                  <a:pt x="771" y="2317"/>
                </a:lnTo>
                <a:lnTo>
                  <a:pt x="756" y="2317"/>
                </a:lnTo>
                <a:lnTo>
                  <a:pt x="749" y="2317"/>
                </a:lnTo>
                <a:lnTo>
                  <a:pt x="748" y="2313"/>
                </a:lnTo>
                <a:lnTo>
                  <a:pt x="745" y="2301"/>
                </a:lnTo>
                <a:lnTo>
                  <a:pt x="740" y="2286"/>
                </a:lnTo>
                <a:lnTo>
                  <a:pt x="735" y="2264"/>
                </a:lnTo>
                <a:lnTo>
                  <a:pt x="729" y="2237"/>
                </a:lnTo>
                <a:lnTo>
                  <a:pt x="721" y="2205"/>
                </a:lnTo>
                <a:lnTo>
                  <a:pt x="711" y="2169"/>
                </a:lnTo>
                <a:lnTo>
                  <a:pt x="702" y="2128"/>
                </a:lnTo>
                <a:lnTo>
                  <a:pt x="690" y="2084"/>
                </a:lnTo>
                <a:lnTo>
                  <a:pt x="679" y="2036"/>
                </a:lnTo>
                <a:lnTo>
                  <a:pt x="665" y="1985"/>
                </a:lnTo>
                <a:lnTo>
                  <a:pt x="651" y="1931"/>
                </a:lnTo>
                <a:lnTo>
                  <a:pt x="638" y="1874"/>
                </a:lnTo>
                <a:lnTo>
                  <a:pt x="623" y="1815"/>
                </a:lnTo>
                <a:lnTo>
                  <a:pt x="607" y="1753"/>
                </a:lnTo>
                <a:lnTo>
                  <a:pt x="592" y="1691"/>
                </a:lnTo>
                <a:lnTo>
                  <a:pt x="576" y="1626"/>
                </a:lnTo>
                <a:lnTo>
                  <a:pt x="559" y="1560"/>
                </a:lnTo>
                <a:lnTo>
                  <a:pt x="542" y="1494"/>
                </a:lnTo>
                <a:lnTo>
                  <a:pt x="526" y="1427"/>
                </a:lnTo>
                <a:lnTo>
                  <a:pt x="509" y="1360"/>
                </a:lnTo>
                <a:lnTo>
                  <a:pt x="492" y="1292"/>
                </a:lnTo>
                <a:lnTo>
                  <a:pt x="474" y="1225"/>
                </a:lnTo>
                <a:lnTo>
                  <a:pt x="459" y="1159"/>
                </a:lnTo>
                <a:lnTo>
                  <a:pt x="442" y="1093"/>
                </a:lnTo>
                <a:lnTo>
                  <a:pt x="426" y="1029"/>
                </a:lnTo>
                <a:lnTo>
                  <a:pt x="411" y="966"/>
                </a:lnTo>
                <a:lnTo>
                  <a:pt x="395" y="906"/>
                </a:lnTo>
                <a:lnTo>
                  <a:pt x="380" y="847"/>
                </a:lnTo>
                <a:lnTo>
                  <a:pt x="367" y="791"/>
                </a:lnTo>
                <a:lnTo>
                  <a:pt x="353" y="738"/>
                </a:lnTo>
                <a:lnTo>
                  <a:pt x="340" y="687"/>
                </a:lnTo>
                <a:lnTo>
                  <a:pt x="328" y="640"/>
                </a:lnTo>
                <a:lnTo>
                  <a:pt x="317" y="597"/>
                </a:lnTo>
                <a:lnTo>
                  <a:pt x="308" y="558"/>
                </a:lnTo>
                <a:lnTo>
                  <a:pt x="298" y="522"/>
                </a:lnTo>
                <a:lnTo>
                  <a:pt x="291" y="492"/>
                </a:lnTo>
                <a:lnTo>
                  <a:pt x="285" y="466"/>
                </a:lnTo>
                <a:lnTo>
                  <a:pt x="280" y="446"/>
                </a:lnTo>
                <a:lnTo>
                  <a:pt x="275" y="431"/>
                </a:lnTo>
                <a:lnTo>
                  <a:pt x="273" y="422"/>
                </a:lnTo>
                <a:lnTo>
                  <a:pt x="272" y="419"/>
                </a:lnTo>
                <a:lnTo>
                  <a:pt x="118" y="419"/>
                </a:lnTo>
                <a:lnTo>
                  <a:pt x="91" y="419"/>
                </a:lnTo>
                <a:lnTo>
                  <a:pt x="66" y="419"/>
                </a:lnTo>
                <a:lnTo>
                  <a:pt x="43" y="419"/>
                </a:lnTo>
                <a:lnTo>
                  <a:pt x="24" y="419"/>
                </a:lnTo>
                <a:lnTo>
                  <a:pt x="9" y="419"/>
                </a:lnTo>
                <a:lnTo>
                  <a:pt x="0" y="4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993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0155-EEB3-4093-B91E-57109477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675"/>
            <a:ext cx="8390553" cy="600164"/>
          </a:xfrm>
        </p:spPr>
        <p:txBody>
          <a:bodyPr/>
          <a:lstStyle/>
          <a:p>
            <a:r>
              <a:rPr lang="en-US" sz="3300" dirty="0"/>
              <a:t>The Analytical Mindset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9ADF-9AF8-48AE-90C2-0DCBA53A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74" y="1545967"/>
            <a:ext cx="8245540" cy="2062103"/>
          </a:xfrm>
        </p:spPr>
        <p:txBody>
          <a:bodyPr/>
          <a:lstStyle/>
          <a:p>
            <a:r>
              <a:rPr lang="en-US" sz="27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Analytical Mindset </a:t>
            </a:r>
            <a:r>
              <a:rPr lang="en-US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defined as the ability to work with data to apply appropriate analytics and interpret and share insight with stakeholders.</a:t>
            </a:r>
          </a:p>
        </p:txBody>
      </p:sp>
    </p:spTree>
    <p:extLst>
      <p:ext uri="{BB962C8B-B14F-4D97-AF65-F5344CB8AC3E}">
        <p14:creationId xmlns:p14="http://schemas.microsoft.com/office/powerpoint/2010/main" val="104748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0155-EEB3-4093-B91E-57109477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675"/>
            <a:ext cx="8390553" cy="769441"/>
          </a:xfrm>
        </p:spPr>
        <p:txBody>
          <a:bodyPr/>
          <a:lstStyle/>
          <a:p>
            <a:r>
              <a:rPr lang="en-US" sz="3300" dirty="0"/>
              <a:t>Why do we care about Data Quality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9ADF-9AF8-48AE-90C2-0DCBA53A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74" y="1545967"/>
            <a:ext cx="8245540" cy="923330"/>
          </a:xfrm>
        </p:spPr>
        <p:txBody>
          <a:bodyPr/>
          <a:lstStyle/>
          <a:p>
            <a:r>
              <a:rPr lang="en-US" sz="27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 quality (and insight) is driven by data quality.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DD0FA-8A4E-4F59-B51D-3020D0138CF2}"/>
              </a:ext>
            </a:extLst>
          </p:cNvPr>
          <p:cNvSpPr txBox="1"/>
          <p:nvPr/>
        </p:nvSpPr>
        <p:spPr>
          <a:xfrm>
            <a:off x="1043290" y="2618770"/>
            <a:ext cx="6366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buClr>
                <a:srgbClr val="FFE600"/>
              </a:buClr>
            </a:pP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Garbage in = Garbage Out ! 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201889A-DCEF-4786-99FB-1FB4B9798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44033" y="3402697"/>
            <a:ext cx="1814528" cy="1814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B12FB6-34B1-4B62-8691-FBA06AA3D477}"/>
              </a:ext>
            </a:extLst>
          </p:cNvPr>
          <p:cNvSpPr txBox="1"/>
          <p:nvPr/>
        </p:nvSpPr>
        <p:spPr>
          <a:xfrm>
            <a:off x="3536866" y="5689527"/>
            <a:ext cx="13789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>
                <a:hlinkClick r:id="rId4" tooltip="https://jamieonthemat.wordpress.com/2009/12/01/grouchy-yogini/"/>
              </a:rPr>
              <a:t>This Photo</a:t>
            </a:r>
            <a:r>
              <a:rPr lang="en-US" sz="675" dirty="0"/>
              <a:t> by Unknown Author is licensed under </a:t>
            </a:r>
            <a:r>
              <a:rPr lang="en-US" sz="675" dirty="0">
                <a:hlinkClick r:id="rId5" tooltip="https://creativecommons.org/licenses/by-nd/3.0/"/>
              </a:rPr>
              <a:t>CC BY-ND</a:t>
            </a:r>
            <a:endParaRPr lang="en-US" sz="675" dirty="0"/>
          </a:p>
        </p:txBody>
      </p:sp>
    </p:spTree>
    <p:extLst>
      <p:ext uri="{BB962C8B-B14F-4D97-AF65-F5344CB8AC3E}">
        <p14:creationId xmlns:p14="http://schemas.microsoft.com/office/powerpoint/2010/main" val="12204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904C-496A-4F4C-B59E-2A964A05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675"/>
            <a:ext cx="8390553" cy="415498"/>
          </a:xfrm>
        </p:spPr>
        <p:txBody>
          <a:bodyPr/>
          <a:lstStyle/>
          <a:p>
            <a:r>
              <a:rPr lang="en-US" sz="2100" dirty="0"/>
              <a:t>Why do we care about Extract, Transform &amp; Load (ETL)?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17E0-0B3A-433E-BD3B-9C8548947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74" y="1545967"/>
            <a:ext cx="8245540" cy="2551981"/>
          </a:xfrm>
        </p:spPr>
        <p:txBody>
          <a:bodyPr/>
          <a:lstStyle/>
          <a:p>
            <a:r>
              <a:rPr lang="en-US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Extract, Transform &amp; Load or ETL Process is the </a:t>
            </a:r>
            <a:r>
              <a:rPr lang="en-US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task </a:t>
            </a:r>
            <a:r>
              <a:rPr lang="en-US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to complete the analytical process.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most cases, data required for the analytical process is stored in a database and must be </a:t>
            </a:r>
            <a:r>
              <a:rPr lang="en-US" sz="2100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</a:t>
            </a: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that database and </a:t>
            </a:r>
            <a:r>
              <a:rPr lang="en-US" sz="2100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loaded</a:t>
            </a: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analytics software. </a:t>
            </a:r>
          </a:p>
        </p:txBody>
      </p:sp>
    </p:spTree>
    <p:extLst>
      <p:ext uri="{BB962C8B-B14F-4D97-AF65-F5344CB8AC3E}">
        <p14:creationId xmlns:p14="http://schemas.microsoft.com/office/powerpoint/2010/main" val="295831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904C-496A-4F4C-B59E-2A964A05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675"/>
            <a:ext cx="8390553" cy="415498"/>
          </a:xfrm>
        </p:spPr>
        <p:txBody>
          <a:bodyPr/>
          <a:lstStyle/>
          <a:p>
            <a:r>
              <a:rPr lang="en-US" sz="2100" dirty="0"/>
              <a:t>Why do we care about Extract, Transform &amp; Load (ETL)?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E17E0-0B3A-433E-BD3B-9C8548947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74" y="1545967"/>
            <a:ext cx="8245540" cy="3236784"/>
          </a:xfrm>
        </p:spPr>
        <p:txBody>
          <a:bodyPr/>
          <a:lstStyle/>
          <a:p>
            <a:r>
              <a:rPr lang="en-US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most cases, the data will also have to be transformed, or </a:t>
            </a:r>
            <a:r>
              <a:rPr lang="en-US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</a:t>
            </a:r>
            <a:r>
              <a:rPr lang="en-US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apply analytics tools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can include </a:t>
            </a:r>
            <a:r>
              <a:rPr lang="en-US" sz="2100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</a:t>
            </a: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additional variables (like multiplying price and quantity to get sales),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data due to differences in formatting,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</a:t>
            </a: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100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joining</a:t>
            </a: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datasets,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100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transposing</a:t>
            </a: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100" b="1" dirty="0">
                <a:solidFill>
                  <a:srgbClr val="4B2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pivoting</a:t>
            </a:r>
            <a:r>
              <a:rPr lang="en-US" sz="21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data.</a:t>
            </a:r>
          </a:p>
        </p:txBody>
      </p:sp>
    </p:spTree>
    <p:extLst>
      <p:ext uri="{BB962C8B-B14F-4D97-AF65-F5344CB8AC3E}">
        <p14:creationId xmlns:p14="http://schemas.microsoft.com/office/powerpoint/2010/main" val="5955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FEDE-70BD-4030-9637-D8CF293C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data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FD081-EEB2-4AF3-AC30-E022F9DC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74" y="1545967"/>
            <a:ext cx="8245540" cy="3185487"/>
          </a:xfrm>
        </p:spPr>
        <p:txBody>
          <a:bodyPr/>
          <a:lstStyle/>
          <a:p>
            <a:r>
              <a:rPr lang="en-US" sz="28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website for cases (background and today)</a:t>
            </a:r>
          </a:p>
          <a:p>
            <a:r>
              <a:rPr lang="en-US" sz="2000" dirty="0">
                <a:hlinkClick r:id="rId3"/>
              </a:rPr>
              <a:t>https://www.ashercurtis.me/teaching/courses/acctg522/class01.html</a:t>
            </a:r>
            <a:r>
              <a:rPr lang="en-US" sz="2000" dirty="0"/>
              <a:t> </a:t>
            </a:r>
          </a:p>
          <a:p>
            <a:endParaRPr lang="en-US" dirty="0"/>
          </a:p>
          <a:p>
            <a:r>
              <a:rPr lang="en-US" sz="28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9 data quality issues with the file: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issues and 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 how they could be solved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5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EF5E-C582-429A-8FA6-CDFB4718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60DA3-6077-4FCC-A612-B803EC8D3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000125"/>
            <a:ext cx="8229600" cy="58477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F4145-E75A-4C21-BD13-3953A466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8"/>
            <a:ext cx="8938748" cy="51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33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EF5E-C582-429A-8FA6-CDFB4718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60DA3-6077-4FCC-A612-B803EC8D3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000125"/>
            <a:ext cx="8229600" cy="58477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F4145-E75A-4C21-BD13-3953A466D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28"/>
            <a:ext cx="8938748" cy="5132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029BA-9732-83CB-29A3-EA30EF8597B2}"/>
              </a:ext>
            </a:extLst>
          </p:cNvPr>
          <p:cNvSpPr/>
          <p:nvPr/>
        </p:nvSpPr>
        <p:spPr>
          <a:xfrm>
            <a:off x="582028" y="1155032"/>
            <a:ext cx="1024188" cy="582028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069ED-D442-A87B-62EA-11CFB2F216B4}"/>
              </a:ext>
            </a:extLst>
          </p:cNvPr>
          <p:cNvSpPr/>
          <p:nvPr/>
        </p:nvSpPr>
        <p:spPr>
          <a:xfrm>
            <a:off x="2125078" y="1155032"/>
            <a:ext cx="776037" cy="582028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D485C5-E527-E6FB-70B5-490E43591864}"/>
              </a:ext>
            </a:extLst>
          </p:cNvPr>
          <p:cNvSpPr/>
          <p:nvPr/>
        </p:nvSpPr>
        <p:spPr>
          <a:xfrm>
            <a:off x="154907" y="2981284"/>
            <a:ext cx="224088" cy="582028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69E35-EC08-DD91-04AD-8A3217A038A5}"/>
              </a:ext>
            </a:extLst>
          </p:cNvPr>
          <p:cNvSpPr/>
          <p:nvPr/>
        </p:nvSpPr>
        <p:spPr>
          <a:xfrm>
            <a:off x="154907" y="3744829"/>
            <a:ext cx="751974" cy="419602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3B46C1-AC05-26D6-571A-545F7F90A05B}"/>
              </a:ext>
            </a:extLst>
          </p:cNvPr>
          <p:cNvSpPr/>
          <p:nvPr/>
        </p:nvSpPr>
        <p:spPr>
          <a:xfrm>
            <a:off x="2640932" y="2335447"/>
            <a:ext cx="742950" cy="582028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FEE0AD-532D-8541-955B-748AE63C4D41}"/>
              </a:ext>
            </a:extLst>
          </p:cNvPr>
          <p:cNvSpPr/>
          <p:nvPr/>
        </p:nvSpPr>
        <p:spPr>
          <a:xfrm>
            <a:off x="3292141" y="4164431"/>
            <a:ext cx="669257" cy="380637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AC539-CE4E-42F2-FF92-6235F5458457}"/>
              </a:ext>
            </a:extLst>
          </p:cNvPr>
          <p:cNvSpPr/>
          <p:nvPr/>
        </p:nvSpPr>
        <p:spPr>
          <a:xfrm>
            <a:off x="4290761" y="2981284"/>
            <a:ext cx="1091867" cy="582027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951BB4-AEDF-BAB0-0BD7-0484BADA2A84}"/>
              </a:ext>
            </a:extLst>
          </p:cNvPr>
          <p:cNvSpPr/>
          <p:nvPr/>
        </p:nvSpPr>
        <p:spPr>
          <a:xfrm>
            <a:off x="5421730" y="2981285"/>
            <a:ext cx="448177" cy="582027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71CFAD-7856-00B8-9616-B653CFF4090E}"/>
              </a:ext>
            </a:extLst>
          </p:cNvPr>
          <p:cNvSpPr/>
          <p:nvPr/>
        </p:nvSpPr>
        <p:spPr>
          <a:xfrm>
            <a:off x="150395" y="4545067"/>
            <a:ext cx="6639927" cy="419603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0AE102-AF1C-E140-8FE0-44559936C151}"/>
              </a:ext>
            </a:extLst>
          </p:cNvPr>
          <p:cNvSpPr/>
          <p:nvPr/>
        </p:nvSpPr>
        <p:spPr>
          <a:xfrm>
            <a:off x="4385511" y="1163099"/>
            <a:ext cx="2783806" cy="1202932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9AF6C1-B4E2-BADD-A1EB-313D1B917006}"/>
              </a:ext>
            </a:extLst>
          </p:cNvPr>
          <p:cNvSpPr/>
          <p:nvPr/>
        </p:nvSpPr>
        <p:spPr>
          <a:xfrm>
            <a:off x="6924582" y="305574"/>
            <a:ext cx="601930" cy="849458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9E8FB3-5749-B9ED-509D-7ACA6F4EE009}"/>
              </a:ext>
            </a:extLst>
          </p:cNvPr>
          <p:cNvSpPr/>
          <p:nvPr/>
        </p:nvSpPr>
        <p:spPr>
          <a:xfrm>
            <a:off x="3961397" y="1631187"/>
            <a:ext cx="219986" cy="849458"/>
          </a:xfrm>
          <a:prstGeom prst="rect">
            <a:avLst/>
          </a:prstGeom>
          <a:noFill/>
          <a:ln w="28575">
            <a:solidFill>
              <a:srgbClr val="4B2E8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2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F653E0-14A5-47F0-8A07-24ED9E9D2F27}"/>
              </a:ext>
            </a:extLst>
          </p:cNvPr>
          <p:cNvSpPr txBox="1"/>
          <p:nvPr/>
        </p:nvSpPr>
        <p:spPr>
          <a:xfrm>
            <a:off x="685800" y="1154663"/>
            <a:ext cx="7977674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4B2E84"/>
                </a:solidFill>
                <a:latin typeface="Arial"/>
                <a:ea typeface="+mj-ea"/>
                <a:cs typeface="Arial" panose="020B0604020202020204" pitchFamily="34" charset="0"/>
              </a:rPr>
              <a:t>ETL Cases in the FSB Remote Labs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DD92E-826E-D3F1-5CCA-89DE772FE258}"/>
              </a:ext>
            </a:extLst>
          </p:cNvPr>
          <p:cNvSpPr txBox="1"/>
          <p:nvPr/>
        </p:nvSpPr>
        <p:spPr>
          <a:xfrm>
            <a:off x="5242077" y="45203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https://fprod-hcs.foster.uw.edu/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9079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11D0B0-87CF-BAAF-7321-AFCCC0FD1477}"/>
              </a:ext>
            </a:extLst>
          </p:cNvPr>
          <p:cNvSpPr txBox="1"/>
          <p:nvPr/>
        </p:nvSpPr>
        <p:spPr>
          <a:xfrm>
            <a:off x="945845" y="2425788"/>
            <a:ext cx="6189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63384"/>
                </a:solidFill>
                <a:effectLst/>
                <a:latin typeface="SFMono-Regular"/>
              </a:rPr>
              <a:t>git clone https://github.com/ashercurtis/datasets.io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86E88-5FB1-06C2-5286-8880C02C6E96}"/>
              </a:ext>
            </a:extLst>
          </p:cNvPr>
          <p:cNvSpPr txBox="1"/>
          <p:nvPr/>
        </p:nvSpPr>
        <p:spPr>
          <a:xfrm>
            <a:off x="345923" y="173789"/>
            <a:ext cx="799011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rPr>
              <a:t>In the U Drive of FSB Remote Labs, clone the repo:</a:t>
            </a:r>
          </a:p>
        </p:txBody>
      </p:sp>
    </p:spTree>
    <p:extLst>
      <p:ext uri="{BB962C8B-B14F-4D97-AF65-F5344CB8AC3E}">
        <p14:creationId xmlns:p14="http://schemas.microsoft.com/office/powerpoint/2010/main" val="303450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A7E71-B489-14C8-40DA-A3675B25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B16CC9-5D80-0841-879A-AC0F15927055}"/>
              </a:ext>
            </a:extLst>
          </p:cNvPr>
          <p:cNvSpPr txBox="1"/>
          <p:nvPr/>
        </p:nvSpPr>
        <p:spPr>
          <a:xfrm>
            <a:off x="345923" y="173789"/>
            <a:ext cx="79901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D09A4C-407B-4A4E-ADE2-53FF444DB631}"/>
              </a:ext>
            </a:extLst>
          </p:cNvPr>
          <p:cNvSpPr txBox="1">
            <a:spLocks/>
          </p:cNvSpPr>
          <p:nvPr/>
        </p:nvSpPr>
        <p:spPr>
          <a:xfrm>
            <a:off x="361950" y="1000125"/>
            <a:ext cx="8229600" cy="2087751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ts val="0"/>
              </a:spcBef>
              <a:spcAft>
                <a:spcPts val="100"/>
              </a:spcAft>
              <a:buFont typeface="Arial" charset="0"/>
              <a:buNone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69913" indent="-228600" algn="l" defTabSz="457200" rtl="0" fontAlgn="base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01688" indent="-227013" algn="l" defTabSz="457200" rtl="0" fontAlgn="base">
              <a:spcBef>
                <a:spcPts val="0"/>
              </a:spcBef>
              <a:spcAft>
                <a:spcPts val="10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027113" indent="-220663" algn="l" defTabSz="457200" rtl="0" fontAlgn="base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258888" indent="-239713" algn="l" defTabSz="457200" rtl="0" fontAlgn="base"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This course is aimed at advancing the analytical mindset and skill set practically.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0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70A5A-C9A2-4D93-B6B4-5EDE579F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me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02BF273-4390-455C-8D32-ED18542C3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102286"/>
            <a:ext cx="3329890" cy="208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F6DE8-898D-41BB-9EEC-9D9002E3B621}"/>
              </a:ext>
            </a:extLst>
          </p:cNvPr>
          <p:cNvSpPr txBox="1"/>
          <p:nvPr/>
        </p:nvSpPr>
        <p:spPr>
          <a:xfrm>
            <a:off x="6005736" y="1889445"/>
            <a:ext cx="28526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My name is Asher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prstClr val="black"/>
                </a:solidFill>
              </a:rPr>
              <a:t>I’m one of six EYARC Academic Fellows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 am here to help you learn </a:t>
            </a:r>
            <a:r>
              <a:rPr lang="en-US" dirty="0">
                <a:solidFill>
                  <a:prstClr val="black"/>
                </a:solidFill>
              </a:rPr>
              <a:t>data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analytics and emerging technology!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8ADABC79-B5CC-4DFD-854A-513DEFB4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583" y="1016489"/>
            <a:ext cx="2261892" cy="13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F1EEC64D-86FC-4A1C-B125-CA3A28A3E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101" y="2309707"/>
            <a:ext cx="1775504" cy="133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4408859-EB83-4C57-AB1D-AD1BD553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9" y="3182107"/>
            <a:ext cx="3329890" cy="176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88698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7A81C5-22CD-41C1-8AFF-373595C09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1AEFA2-2D94-4355-A02B-F35AFB4A2F20}"/>
              </a:ext>
            </a:extLst>
          </p:cNvPr>
          <p:cNvSpPr txBox="1"/>
          <p:nvPr/>
        </p:nvSpPr>
        <p:spPr>
          <a:xfrm>
            <a:off x="361950" y="248556"/>
            <a:ext cx="4692650" cy="1938992"/>
          </a:xfrm>
          <a:prstGeom prst="rect">
            <a:avLst/>
          </a:prstGeom>
          <a:solidFill>
            <a:srgbClr val="797A7B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61F6D"/>
                </a:solidFill>
                <a:latin typeface="+mn-lt"/>
              </a:rPr>
              <a:t>Before next class checklist:</a:t>
            </a:r>
          </a:p>
          <a:p>
            <a:endParaRPr lang="en-US" sz="2000" b="1" dirty="0">
              <a:solidFill>
                <a:srgbClr val="361F6D"/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61F6D"/>
                </a:solidFill>
                <a:latin typeface="+mn-lt"/>
              </a:rPr>
              <a:t>Check in with canvas: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61F6D"/>
                </a:solidFill>
                <a:latin typeface="+mn-lt"/>
              </a:rPr>
              <a:t>Read the background reading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61F6D"/>
                </a:solidFill>
                <a:latin typeface="+mn-lt"/>
              </a:rPr>
              <a:t>Cases are a very short read</a:t>
            </a:r>
          </a:p>
          <a:p>
            <a:pPr lvl="1"/>
            <a:endParaRPr lang="en-US" sz="2000" b="1" dirty="0">
              <a:solidFill>
                <a:srgbClr val="361F6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292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E59E-D035-442F-B808-80D34A40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2021613"/>
            <a:ext cx="8170606" cy="769441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F8A0F-A392-468B-83F5-F4CB4C1F3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7202"/>
            <a:ext cx="9144000" cy="6097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65860-206F-486C-94A8-1A3581784A71}"/>
              </a:ext>
            </a:extLst>
          </p:cNvPr>
          <p:cNvSpPr txBox="1"/>
          <p:nvPr/>
        </p:nvSpPr>
        <p:spPr>
          <a:xfrm>
            <a:off x="537946" y="255494"/>
            <a:ext cx="6999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89"/>
            <a:r>
              <a:rPr lang="en-US" sz="4400" b="1" dirty="0">
                <a:solidFill>
                  <a:prstClr val="white"/>
                </a:solidFill>
                <a:latin typeface="Arial"/>
                <a:cs typeface="Arial" panose="020B0604020202020204" pitchFamily="34" charset="0"/>
              </a:rPr>
              <a:t>Thank You and Congrats!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89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E5D5-C40C-4472-A5E3-E69AC68C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Celebrating our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99E9C-F8CA-45FD-B6B9-281DE4F3C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000125"/>
            <a:ext cx="8229600" cy="2062103"/>
          </a:xfrm>
        </p:spPr>
        <p:txBody>
          <a:bodyPr/>
          <a:lstStyle/>
          <a:p>
            <a:r>
              <a:rPr lang="en-US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team member shares something potentially unique about themselves, if that is a unique fact, add it to the list of unique items on </a:t>
            </a:r>
            <a:r>
              <a:rPr lang="en-US" b="1" dirty="0" err="1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pollEverywhere</a:t>
            </a:r>
            <a:r>
              <a:rPr lang="en-US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572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DE70-438E-4700-8215-92CE521D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93" y="2074664"/>
            <a:ext cx="7886700" cy="76944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352412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lock Arc 18">
            <a:extLst>
              <a:ext uri="{FF2B5EF4-FFF2-40B4-BE49-F238E27FC236}">
                <a16:creationId xmlns:a16="http://schemas.microsoft.com/office/drawing/2014/main" id="{F88E68F5-9CE8-43F3-8840-D24B1EB88C8C}"/>
              </a:ext>
            </a:extLst>
          </p:cNvPr>
          <p:cNvSpPr/>
          <p:nvPr/>
        </p:nvSpPr>
        <p:spPr>
          <a:xfrm>
            <a:off x="-9204928" y="1644352"/>
            <a:ext cx="2948810" cy="2948810"/>
          </a:xfrm>
          <a:prstGeom prst="blockArc">
            <a:avLst>
              <a:gd name="adj1" fmla="val 18900000"/>
              <a:gd name="adj2" fmla="val 2700000"/>
              <a:gd name="adj3" fmla="val 549"/>
            </a:avLst>
          </a:prstGeom>
          <a:ln w="28575">
            <a:solidFill>
              <a:srgbClr val="917B4C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089D9A-097E-4CB4-8BAE-EE6692B950D6}"/>
              </a:ext>
            </a:extLst>
          </p:cNvPr>
          <p:cNvSpPr/>
          <p:nvPr/>
        </p:nvSpPr>
        <p:spPr>
          <a:xfrm>
            <a:off x="-6455184" y="2774952"/>
            <a:ext cx="547007" cy="547007"/>
          </a:xfrm>
          <a:prstGeom prst="ellipse">
            <a:avLst/>
          </a:prstGeom>
          <a:solidFill>
            <a:srgbClr val="33006F"/>
          </a:solidFill>
          <a:ln w="38100">
            <a:solidFill>
              <a:srgbClr val="917B4C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34CA1E-C227-43CE-AD3F-27BED90A9B25}"/>
              </a:ext>
            </a:extLst>
          </p:cNvPr>
          <p:cNvSpPr/>
          <p:nvPr/>
        </p:nvSpPr>
        <p:spPr>
          <a:xfrm>
            <a:off x="-6587677" y="3511268"/>
            <a:ext cx="547007" cy="547007"/>
          </a:xfrm>
          <a:prstGeom prst="ellipse">
            <a:avLst/>
          </a:prstGeom>
          <a:solidFill>
            <a:srgbClr val="33006F"/>
          </a:solidFill>
          <a:ln w="38100">
            <a:solidFill>
              <a:srgbClr val="917B4C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21" name="Content Placeholder 5" descr="User">
            <a:extLst>
              <a:ext uri="{FF2B5EF4-FFF2-40B4-BE49-F238E27FC236}">
                <a16:creationId xmlns:a16="http://schemas.microsoft.com/office/drawing/2014/main" id="{0ED0D042-5433-44CF-B8D7-B4074ACCE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8734" y="846732"/>
            <a:ext cx="1690370" cy="1690370"/>
          </a:xfrm>
        </p:spPr>
      </p:pic>
      <p:pic>
        <p:nvPicPr>
          <p:cNvPr id="22" name="Graphic 21" descr="Users">
            <a:extLst>
              <a:ext uri="{FF2B5EF4-FFF2-40B4-BE49-F238E27FC236}">
                <a16:creationId xmlns:a16="http://schemas.microsoft.com/office/drawing/2014/main" id="{39F6346D-8825-4C49-B6FD-D238051DA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6718" y="3575613"/>
            <a:ext cx="914400" cy="914400"/>
          </a:xfrm>
          <a:prstGeom prst="rect">
            <a:avLst/>
          </a:prstGeom>
        </p:spPr>
      </p:pic>
      <p:pic>
        <p:nvPicPr>
          <p:cNvPr id="23" name="Graphic 22" descr="Head with gears">
            <a:extLst>
              <a:ext uri="{FF2B5EF4-FFF2-40B4-BE49-F238E27FC236}">
                <a16:creationId xmlns:a16="http://schemas.microsoft.com/office/drawing/2014/main" id="{522BE3F7-7ECF-4AEC-B95A-A387FB958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4173" y="1050113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0243CE-CFCF-44E4-B1C8-5423161AD755}"/>
              </a:ext>
            </a:extLst>
          </p:cNvPr>
          <p:cNvSpPr txBox="1"/>
          <p:nvPr/>
        </p:nvSpPr>
        <p:spPr>
          <a:xfrm>
            <a:off x="3789750" y="2577427"/>
            <a:ext cx="1813317" cy="369332"/>
          </a:xfrm>
          <a:prstGeom prst="rect">
            <a:avLst/>
          </a:prstGeom>
          <a:solidFill>
            <a:srgbClr val="B9A077"/>
          </a:solidFill>
          <a:ln w="38100">
            <a:solidFill>
              <a:srgbClr val="41298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Professionalism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26A5BF-FE8D-470E-898C-E2E35B4770CA}"/>
              </a:ext>
            </a:extLst>
          </p:cNvPr>
          <p:cNvSpPr txBox="1"/>
          <p:nvPr/>
        </p:nvSpPr>
        <p:spPr>
          <a:xfrm>
            <a:off x="417624" y="1964514"/>
            <a:ext cx="24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Analytical Mindset</a:t>
            </a:r>
          </a:p>
        </p:txBody>
      </p:sp>
      <p:pic>
        <p:nvPicPr>
          <p:cNvPr id="26" name="Graphic 25" descr="Brain in head">
            <a:extLst>
              <a:ext uri="{FF2B5EF4-FFF2-40B4-BE49-F238E27FC236}">
                <a16:creationId xmlns:a16="http://schemas.microsoft.com/office/drawing/2014/main" id="{0DD429E7-9268-4FA4-B718-9EAEAE9F56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85257" y="2804522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E4DF42-4B5C-4887-991A-178E8B4078DD}"/>
              </a:ext>
            </a:extLst>
          </p:cNvPr>
          <p:cNvSpPr txBox="1"/>
          <p:nvPr/>
        </p:nvSpPr>
        <p:spPr>
          <a:xfrm>
            <a:off x="3269906" y="4347778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Teamwork &amp; Communication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599DEB-91D2-4619-B29D-5E258DACCD76}"/>
              </a:ext>
            </a:extLst>
          </p:cNvPr>
          <p:cNvSpPr txBox="1"/>
          <p:nvPr/>
        </p:nvSpPr>
        <p:spPr>
          <a:xfrm>
            <a:off x="6066596" y="371003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Questioning Mindset</a:t>
            </a:r>
          </a:p>
        </p:txBody>
      </p:sp>
      <p:pic>
        <p:nvPicPr>
          <p:cNvPr id="29" name="Graphic 28" descr="Robot">
            <a:extLst>
              <a:ext uri="{FF2B5EF4-FFF2-40B4-BE49-F238E27FC236}">
                <a16:creationId xmlns:a16="http://schemas.microsoft.com/office/drawing/2014/main" id="{1DEC44B5-5600-4A50-9C3C-488CDDEF57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72005" y="2804522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081C0E7-43BC-4B8D-976C-68ADF559F4B4}"/>
              </a:ext>
            </a:extLst>
          </p:cNvPr>
          <p:cNvSpPr txBox="1"/>
          <p:nvPr/>
        </p:nvSpPr>
        <p:spPr>
          <a:xfrm>
            <a:off x="857773" y="370708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Adaptability &amp; Resilience</a:t>
            </a:r>
          </a:p>
        </p:txBody>
      </p:sp>
      <p:pic>
        <p:nvPicPr>
          <p:cNvPr id="31" name="Graphic 30" descr="Processor">
            <a:extLst>
              <a:ext uri="{FF2B5EF4-FFF2-40B4-BE49-F238E27FC236}">
                <a16:creationId xmlns:a16="http://schemas.microsoft.com/office/drawing/2014/main" id="{B938F11D-CF02-43EF-82FF-ADE628D37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9264" y="1124076"/>
            <a:ext cx="914400" cy="91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6C9BDCC-A9B3-4432-987D-E33FB969D25E}"/>
              </a:ext>
            </a:extLst>
          </p:cNvPr>
          <p:cNvSpPr txBox="1"/>
          <p:nvPr/>
        </p:nvSpPr>
        <p:spPr>
          <a:xfrm>
            <a:off x="6482715" y="196915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Innovation Mindset</a:t>
            </a:r>
          </a:p>
        </p:txBody>
      </p:sp>
    </p:spTree>
    <p:extLst>
      <p:ext uri="{BB962C8B-B14F-4D97-AF65-F5344CB8AC3E}">
        <p14:creationId xmlns:p14="http://schemas.microsoft.com/office/powerpoint/2010/main" val="165297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Head with gears">
            <a:extLst>
              <a:ext uri="{FF2B5EF4-FFF2-40B4-BE49-F238E27FC236}">
                <a16:creationId xmlns:a16="http://schemas.microsoft.com/office/drawing/2014/main" id="{F84B83C2-8A6D-4FEE-BC6F-74EA1FBC1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168" y="728896"/>
            <a:ext cx="1393400" cy="1393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52479B-7E07-4D5E-B023-82FD329A7A74}"/>
              </a:ext>
            </a:extLst>
          </p:cNvPr>
          <p:cNvSpPr txBox="1"/>
          <p:nvPr/>
        </p:nvSpPr>
        <p:spPr>
          <a:xfrm>
            <a:off x="3408252" y="2202419"/>
            <a:ext cx="2493055" cy="369332"/>
          </a:xfrm>
          <a:prstGeom prst="rect">
            <a:avLst/>
          </a:prstGeom>
          <a:solidFill>
            <a:srgbClr val="B9A077"/>
          </a:solidFill>
          <a:ln w="38100">
            <a:solidFill>
              <a:srgbClr val="41298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The Analytical Mindset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305AF-09DA-4100-830E-4925C72DFD3E}"/>
              </a:ext>
            </a:extLst>
          </p:cNvPr>
          <p:cNvSpPr txBox="1"/>
          <p:nvPr/>
        </p:nvSpPr>
        <p:spPr>
          <a:xfrm>
            <a:off x="506922" y="948268"/>
            <a:ext cx="201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 the right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ACCE1-20F1-4F30-9D02-12127162D809}"/>
              </a:ext>
            </a:extLst>
          </p:cNvPr>
          <p:cNvSpPr txBox="1"/>
          <p:nvPr/>
        </p:nvSpPr>
        <p:spPr>
          <a:xfrm>
            <a:off x="782259" y="2130942"/>
            <a:ext cx="1904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data characteristics and relevance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D48FE-9292-42B0-AC31-72A55A050772}"/>
              </a:ext>
            </a:extLst>
          </p:cNvPr>
          <p:cNvSpPr txBox="1"/>
          <p:nvPr/>
        </p:nvSpPr>
        <p:spPr>
          <a:xfrm>
            <a:off x="2405914" y="3329250"/>
            <a:ext cx="2004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the flow of data through accounting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C9A5A-EF43-4907-9965-B673120FDEC0}"/>
              </a:ext>
            </a:extLst>
          </p:cNvPr>
          <p:cNvSpPr txBox="1"/>
          <p:nvPr/>
        </p:nvSpPr>
        <p:spPr>
          <a:xfrm>
            <a:off x="4994411" y="3442260"/>
            <a:ext cx="1612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or know how to capture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05D846-298C-4600-AF73-3D191F8AC271}"/>
              </a:ext>
            </a:extLst>
          </p:cNvPr>
          <p:cNvSpPr txBox="1"/>
          <p:nvPr/>
        </p:nvSpPr>
        <p:spPr>
          <a:xfrm>
            <a:off x="6583681" y="2114538"/>
            <a:ext cx="232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Understand the purpose of different data analytics for different cases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216B8B-C369-48BF-A5B9-A1ED8229ED47}"/>
              </a:ext>
            </a:extLst>
          </p:cNvPr>
          <p:cNvSpPr txBox="1"/>
          <p:nvPr/>
        </p:nvSpPr>
        <p:spPr>
          <a:xfrm>
            <a:off x="6583681" y="948268"/>
            <a:ext cx="2394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Gain familiarity with data analytics tools</a:t>
            </a:r>
          </a:p>
        </p:txBody>
      </p:sp>
    </p:spTree>
    <p:extLst>
      <p:ext uri="{BB962C8B-B14F-4D97-AF65-F5344CB8AC3E}">
        <p14:creationId xmlns:p14="http://schemas.microsoft.com/office/powerpoint/2010/main" val="399718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6039-7221-4F05-A264-B8753657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Educational Partners</a:t>
            </a:r>
          </a:p>
        </p:txBody>
      </p:sp>
      <p:pic>
        <p:nvPicPr>
          <p:cNvPr id="1026" name="Picture 2" descr="Image result for Uipath academic alliance">
            <a:extLst>
              <a:ext uri="{FF2B5EF4-FFF2-40B4-BE49-F238E27FC236}">
                <a16:creationId xmlns:a16="http://schemas.microsoft.com/office/drawing/2014/main" id="{39B5277F-FD0B-4FED-A6A4-8CF61BC10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95" b="34787"/>
          <a:stretch/>
        </p:blipFill>
        <p:spPr bwMode="auto">
          <a:xfrm>
            <a:off x="6705600" y="3935036"/>
            <a:ext cx="2273300" cy="68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EAED20-F092-4048-A3DA-245967754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14" r="57917" b="23145"/>
          <a:stretch/>
        </p:blipFill>
        <p:spPr>
          <a:xfrm>
            <a:off x="1816100" y="2705100"/>
            <a:ext cx="3848100" cy="942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721FC-2867-4FA5-B150-BAAF763ED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33" t="43995" b="26725"/>
          <a:stretch/>
        </p:blipFill>
        <p:spPr>
          <a:xfrm>
            <a:off x="5568950" y="3026661"/>
            <a:ext cx="3124200" cy="519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B5CC5-2157-4036-9E87-5A5B31CE08F6}"/>
              </a:ext>
            </a:extLst>
          </p:cNvPr>
          <p:cNvSpPr txBox="1"/>
          <p:nvPr/>
        </p:nvSpPr>
        <p:spPr>
          <a:xfrm>
            <a:off x="2955253" y="1807733"/>
            <a:ext cx="308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3623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Advisory 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C7431C-5040-48FE-BA95-746365EF5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27646"/>
            <a:ext cx="2721967" cy="9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5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7B87-2732-6205-1F40-6515C4E0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2E923-D62F-4C77-8CE6-9207B1A71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000125"/>
            <a:ext cx="8229600" cy="158248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https://www.ashercurtis.me/teaching/courses/acctg522/syllabus.html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71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F653E0-14A5-47F0-8A07-24ED9E9D2F27}"/>
              </a:ext>
            </a:extLst>
          </p:cNvPr>
          <p:cNvSpPr txBox="1"/>
          <p:nvPr/>
        </p:nvSpPr>
        <p:spPr>
          <a:xfrm>
            <a:off x="685800" y="1154664"/>
            <a:ext cx="79776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4B2E84"/>
                </a:solidFill>
                <a:latin typeface="Arial"/>
                <a:ea typeface="+mj-ea"/>
                <a:cs typeface="Arial" panose="020B0604020202020204" pitchFamily="34" charset="0"/>
              </a:rPr>
              <a:t>Review and ETL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30121"/>
      </p:ext>
    </p:extLst>
  </p:cSld>
  <p:clrMapOvr>
    <a:masterClrMapping/>
  </p:clrMapOvr>
</p:sld>
</file>

<file path=ppt/theme/theme1.xml><?xml version="1.0" encoding="utf-8"?>
<a:theme xmlns:a="http://schemas.openxmlformats.org/drawingml/2006/main" name="W Foster MBA Career Mgmt">
  <a:themeElements>
    <a:clrScheme name="Foster">
      <a:dk1>
        <a:sysClr val="windowText" lastClr="000000"/>
      </a:dk1>
      <a:lt1>
        <a:sysClr val="window" lastClr="FFFFFF"/>
      </a:lt1>
      <a:dk2>
        <a:srgbClr val="4B2E84"/>
      </a:dk2>
      <a:lt2>
        <a:srgbClr val="B9A077"/>
      </a:lt2>
      <a:accent1>
        <a:srgbClr val="86754D"/>
      </a:accent1>
      <a:accent2>
        <a:srgbClr val="0988C1"/>
      </a:accent2>
      <a:accent3>
        <a:srgbClr val="3CB2A7"/>
      </a:accent3>
      <a:accent4>
        <a:srgbClr val="41AD49"/>
      </a:accent4>
      <a:accent5>
        <a:srgbClr val="DC4327"/>
      </a:accent5>
      <a:accent6>
        <a:srgbClr val="D2B887"/>
      </a:accent6>
      <a:hlink>
        <a:srgbClr val="4B2E84"/>
      </a:hlink>
      <a:folHlink>
        <a:srgbClr val="4B2E84"/>
      </a:folHlink>
    </a:clrScheme>
    <a:fontScheme name="Foster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W Foster MBA Career Mgmt">
  <a:themeElements>
    <a:clrScheme name="Foster">
      <a:dk1>
        <a:sysClr val="windowText" lastClr="000000"/>
      </a:dk1>
      <a:lt1>
        <a:sysClr val="window" lastClr="FFFFFF"/>
      </a:lt1>
      <a:dk2>
        <a:srgbClr val="4B2E84"/>
      </a:dk2>
      <a:lt2>
        <a:srgbClr val="B9A077"/>
      </a:lt2>
      <a:accent1>
        <a:srgbClr val="86754D"/>
      </a:accent1>
      <a:accent2>
        <a:srgbClr val="0988C1"/>
      </a:accent2>
      <a:accent3>
        <a:srgbClr val="3CB2A7"/>
      </a:accent3>
      <a:accent4>
        <a:srgbClr val="41AD49"/>
      </a:accent4>
      <a:accent5>
        <a:srgbClr val="DC4327"/>
      </a:accent5>
      <a:accent6>
        <a:srgbClr val="D2B887"/>
      </a:accent6>
      <a:hlink>
        <a:srgbClr val="4B2E84"/>
      </a:hlink>
      <a:folHlink>
        <a:srgbClr val="4B2E84"/>
      </a:folHlink>
    </a:clrScheme>
    <a:fontScheme name="Foster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c288162-3a0f-49b6-8fe2-59156172891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04735CF7814E419237D188CCA99D12" ma:contentTypeVersion="19" ma:contentTypeDescription="Create a new document." ma:contentTypeScope="" ma:versionID="777691e4e3c21080b80122caeef033c7">
  <xsd:schema xmlns:xsd="http://www.w3.org/2001/XMLSchema" xmlns:xs="http://www.w3.org/2001/XMLSchema" xmlns:p="http://schemas.microsoft.com/office/2006/metadata/properties" xmlns:ns3="5c288162-3a0f-49b6-8fe2-59156172891e" xmlns:ns4="f8a977ae-6c68-4349-a9b4-32a805694cd6" targetNamespace="http://schemas.microsoft.com/office/2006/metadata/properties" ma:root="true" ma:fieldsID="e075b80cfb5ab3695986f05a23231dfd" ns3:_="" ns4:_="">
    <xsd:import namespace="5c288162-3a0f-49b6-8fe2-59156172891e"/>
    <xsd:import namespace="f8a977ae-6c68-4349-a9b4-32a805694c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288162-3a0f-49b6-8fe2-5915617289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a977ae-6c68-4349-a9b4-32a805694cd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2C1C38-D2BC-41E8-BFF7-3546CADD0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AA8D24-9DB6-4446-BFF5-A34A571DCD63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f8a977ae-6c68-4349-a9b4-32a805694cd6"/>
    <ds:schemaRef ds:uri="5c288162-3a0f-49b6-8fe2-59156172891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BCA8E6-D02A-4461-AA5C-130146F54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288162-3a0f-49b6-8fe2-59156172891e"/>
    <ds:schemaRef ds:uri="f8a977ae-6c68-4349-a9b4-32a805694c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27098</TotalTime>
  <Words>745</Words>
  <Application>Microsoft Office PowerPoint</Application>
  <PresentationFormat>On-screen Show (16:9)</PresentationFormat>
  <Paragraphs>84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Calibri</vt:lpstr>
      <vt:lpstr>Merriweather Sans</vt:lpstr>
      <vt:lpstr>Open Sans</vt:lpstr>
      <vt:lpstr>SFMono-Regular</vt:lpstr>
      <vt:lpstr>Wingdings</vt:lpstr>
      <vt:lpstr>W Foster MBA Career Mgmt</vt:lpstr>
      <vt:lpstr>1_W Foster MBA Career Mgmt</vt:lpstr>
      <vt:lpstr>Data Analytics for Professional Accountants</vt:lpstr>
      <vt:lpstr>A little bit about me</vt:lpstr>
      <vt:lpstr>Celebrating our differences</vt:lpstr>
      <vt:lpstr>Agenda</vt:lpstr>
      <vt:lpstr>PowerPoint Presentation</vt:lpstr>
      <vt:lpstr>PowerPoint Presentation</vt:lpstr>
      <vt:lpstr>Educational Partners</vt:lpstr>
      <vt:lpstr>Syllabus</vt:lpstr>
      <vt:lpstr>PowerPoint Presentation</vt:lpstr>
      <vt:lpstr>The Analytical Mindset</vt:lpstr>
      <vt:lpstr>Why do we care about Data Quality?</vt:lpstr>
      <vt:lpstr>Why do we care about Extract, Transform &amp; Load (ETL)?</vt:lpstr>
      <vt:lpstr>Why do we care about Extract, Transform &amp; Load (ETL)?</vt:lpstr>
      <vt:lpstr>Identifying data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A.K.A. Design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Ann Kumasaka</dc:creator>
  <cp:lastModifiedBy>Asher Curtis</cp:lastModifiedBy>
  <cp:revision>719</cp:revision>
  <cp:lastPrinted>2023-09-27T01:26:59Z</cp:lastPrinted>
  <dcterms:created xsi:type="dcterms:W3CDTF">2011-09-06T04:32:21Z</dcterms:created>
  <dcterms:modified xsi:type="dcterms:W3CDTF">2025-09-24T16:56:13Z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0x0101007704735CF7814E419237D188CCA99D12</vt:lpwstr>
  </property>
  <property fmtid="{D5CDD505-2E9C-101B-9397-08002B2CF9AE}" pid="3" name="ImageCreateDate">
    <vt:lpwstr/>
  </property>
  <property fmtid="{D5CDD505-2E9C-101B-9397-08002B2CF9AE}" pid="4" name="Foster Site Scope">
    <vt:lpwstr>Intranet</vt:lpwstr>
  </property>
  <property fmtid="{D5CDD505-2E9C-101B-9397-08002B2CF9AE}" pid="5" name="Foster Permission Form">
    <vt:lpwstr/>
  </property>
  <property fmtid="{D5CDD505-2E9C-101B-9397-08002B2CF9AE}" pid="6" name="This needs to be set to identify the intended use of this image.  Examples would be &quot;Homepage&quot; or &quot;Program Cent">
    <vt:lpwstr/>
  </property>
  <property fmtid="{D5CDD505-2E9C-101B-9397-08002B2CF9AE}" pid="7" name="Page Location">
    <vt:lpwstr>Brand</vt:lpwstr>
  </property>
  <property fmtid="{D5CDD505-2E9C-101B-9397-08002B2CF9AE}" pid="8" name="Caption">
    <vt:lpwstr/>
  </property>
  <property fmtid="{D5CDD505-2E9C-101B-9397-08002B2CF9AE}" pid="9" name="Source Image">
    <vt:lpwstr/>
  </property>
  <property fmtid="{D5CDD505-2E9C-101B-9397-08002B2CF9AE}" pid="10" name="Comments">
    <vt:lpwstr/>
  </property>
</Properties>
</file>